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78" r:id="rId2"/>
    <p:sldMasterId id="2147483687" r:id="rId3"/>
    <p:sldMasterId id="2147483697" r:id="rId4"/>
  </p:sldMasterIdLst>
  <p:notesMasterIdLst>
    <p:notesMasterId r:id="rId20"/>
  </p:notesMasterIdLst>
  <p:sldIdLst>
    <p:sldId id="593" r:id="rId5"/>
    <p:sldId id="623" r:id="rId6"/>
    <p:sldId id="624" r:id="rId7"/>
    <p:sldId id="637" r:id="rId8"/>
    <p:sldId id="640" r:id="rId9"/>
    <p:sldId id="625" r:id="rId10"/>
    <p:sldId id="630" r:id="rId11"/>
    <p:sldId id="629" r:id="rId12"/>
    <p:sldId id="635" r:id="rId13"/>
    <p:sldId id="638" r:id="rId14"/>
    <p:sldId id="631" r:id="rId15"/>
    <p:sldId id="632" r:id="rId16"/>
    <p:sldId id="622" r:id="rId17"/>
    <p:sldId id="634" r:id="rId18"/>
    <p:sldId id="641" r:id="rId19"/>
  </p:sldIdLst>
  <p:sldSz cx="12192000" cy="6858000"/>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80072" autoAdjust="0"/>
  </p:normalViewPr>
  <p:slideViewPr>
    <p:cSldViewPr snapToGrid="0">
      <p:cViewPr varScale="1">
        <p:scale>
          <a:sx n="56" d="100"/>
          <a:sy n="56" d="100"/>
        </p:scale>
        <p:origin x="1092" y="78"/>
      </p:cViewPr>
      <p:guideLst>
        <p:guide orient="horz" pos="2160"/>
        <p:guide pos="3840"/>
      </p:guideLst>
    </p:cSldViewPr>
  </p:slideViewPr>
  <p:outlineViewPr>
    <p:cViewPr>
      <p:scale>
        <a:sx n="33" d="100"/>
        <a:sy n="33" d="100"/>
      </p:scale>
      <p:origin x="0" y="-19002"/>
    </p:cViewPr>
  </p:outlineViewPr>
  <p:notesTextViewPr>
    <p:cViewPr>
      <p:scale>
        <a:sx n="1" d="1"/>
        <a:sy n="1" d="1"/>
      </p:scale>
      <p:origin x="0" y="0"/>
    </p:cViewPr>
  </p:notesTextViewPr>
  <p:sorterViewPr>
    <p:cViewPr varScale="1">
      <p:scale>
        <a:sx n="1" d="1"/>
        <a:sy n="1" d="1"/>
      </p:scale>
      <p:origin x="0" y="-94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n-US" dirty="0"/>
          </a:p>
        </p:txBody>
      </p:sp>
      <p:sp>
        <p:nvSpPr>
          <p:cNvPr id="3" name="Date Placeholder 2"/>
          <p:cNvSpPr>
            <a:spLocks noGrp="1"/>
          </p:cNvSpPr>
          <p:nvPr>
            <p:ph type="dt" idx="1"/>
          </p:nvPr>
        </p:nvSpPr>
        <p:spPr>
          <a:xfrm>
            <a:off x="3976333" y="0"/>
            <a:ext cx="3041968" cy="466912"/>
          </a:xfrm>
          <a:prstGeom prst="rect">
            <a:avLst/>
          </a:prstGeom>
        </p:spPr>
        <p:txBody>
          <a:bodyPr vert="horz" lIns="93287" tIns="46644" rIns="93287" bIns="46644" rtlCol="0"/>
          <a:lstStyle>
            <a:lvl1pPr algn="r">
              <a:defRPr sz="1200"/>
            </a:lvl1pPr>
          </a:lstStyle>
          <a:p>
            <a:fld id="{C99BA8D2-D9D7-4D9D-BB3A-656C2BBE212B}" type="datetimeFigureOut">
              <a:rPr lang="en-US" smtClean="0"/>
              <a:pPr/>
              <a:t>10/20/2015</a:t>
            </a:fld>
            <a:endParaRPr lang="en-US" dirty="0"/>
          </a:p>
        </p:txBody>
      </p:sp>
      <p:sp>
        <p:nvSpPr>
          <p:cNvPr id="4" name="Slide Image Placeholder 3"/>
          <p:cNvSpPr>
            <a:spLocks noGrp="1" noRot="1" noChangeAspect="1"/>
          </p:cNvSpPr>
          <p:nvPr>
            <p:ph type="sldImg" idx="2"/>
          </p:nvPr>
        </p:nvSpPr>
        <p:spPr>
          <a:xfrm>
            <a:off x="719138" y="1163638"/>
            <a:ext cx="5581650" cy="3140075"/>
          </a:xfrm>
          <a:prstGeom prst="rect">
            <a:avLst/>
          </a:prstGeom>
          <a:noFill/>
          <a:ln w="12700">
            <a:solidFill>
              <a:prstClr val="black"/>
            </a:solidFill>
          </a:ln>
        </p:spPr>
        <p:txBody>
          <a:bodyPr vert="horz" lIns="93287" tIns="46644" rIns="93287" bIns="46644" rtlCol="0" anchor="ctr"/>
          <a:lstStyle/>
          <a:p>
            <a:endParaRPr lang="en-US" dirty="0"/>
          </a:p>
        </p:txBody>
      </p:sp>
      <p:sp>
        <p:nvSpPr>
          <p:cNvPr id="5" name="Notes Placeholder 4"/>
          <p:cNvSpPr>
            <a:spLocks noGrp="1"/>
          </p:cNvSpPr>
          <p:nvPr>
            <p:ph type="body" sz="quarter" idx="3"/>
          </p:nvPr>
        </p:nvSpPr>
        <p:spPr>
          <a:xfrm>
            <a:off x="701993" y="4478476"/>
            <a:ext cx="5615940" cy="3664208"/>
          </a:xfrm>
          <a:prstGeom prst="rect">
            <a:avLst/>
          </a:prstGeom>
        </p:spPr>
        <p:txBody>
          <a:bodyPr vert="horz" lIns="93287" tIns="46644" rIns="93287" bIns="466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6333" y="8839014"/>
            <a:ext cx="3041968" cy="466911"/>
          </a:xfrm>
          <a:prstGeom prst="rect">
            <a:avLst/>
          </a:prstGeom>
        </p:spPr>
        <p:txBody>
          <a:bodyPr vert="horz" lIns="93287" tIns="46644" rIns="93287" bIns="46644" rtlCol="0" anchor="b"/>
          <a:lstStyle>
            <a:lvl1pPr algn="r">
              <a:defRPr sz="1200"/>
            </a:lvl1pPr>
          </a:lstStyle>
          <a:p>
            <a:fld id="{691692D4-8FF7-4569-8723-3E78858CB9D1}" type="slidenum">
              <a:rPr lang="en-US" smtClean="0"/>
              <a:pPr/>
              <a:t>‹#›</a:t>
            </a:fld>
            <a:endParaRPr lang="en-US" dirty="0"/>
          </a:p>
        </p:txBody>
      </p:sp>
    </p:spTree>
    <p:extLst>
      <p:ext uri="{BB962C8B-B14F-4D97-AF65-F5344CB8AC3E}">
        <p14:creationId xmlns:p14="http://schemas.microsoft.com/office/powerpoint/2010/main" val="225537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Indroduction:</a:t>
            </a:r>
          </a:p>
          <a:p>
            <a:r>
              <a:rPr lang="de-DE" dirty="0" smtClean="0"/>
              <a:t>BD doesn‘t just mean new market development but also setting up a long term roadmap.</a:t>
            </a:r>
          </a:p>
          <a:p>
            <a:r>
              <a:rPr lang="de-DE" dirty="0" smtClean="0"/>
              <a:t>To do this, analysis of todays system deficiencies needs to be done,</a:t>
            </a:r>
            <a:r>
              <a:rPr lang="de-DE" baseline="0" dirty="0" smtClean="0"/>
              <a:t> based on this, a strategic plan for technology can be established.</a:t>
            </a:r>
          </a:p>
          <a:p>
            <a:endParaRPr lang="de-DE" baseline="0" dirty="0" smtClean="0"/>
          </a:p>
          <a:p>
            <a:r>
              <a:rPr lang="de-DE" baseline="0" dirty="0" smtClean="0"/>
              <a:t>Here I‘m talking about findings regarding power supply during recent implementations of LED lighting circuits with fixtures from various manufacturers .</a:t>
            </a:r>
            <a:endParaRPr lang="en-US" dirty="0"/>
          </a:p>
        </p:txBody>
      </p:sp>
      <p:sp>
        <p:nvSpPr>
          <p:cNvPr id="4" name="Slide Number Placeholder 3"/>
          <p:cNvSpPr>
            <a:spLocks noGrp="1"/>
          </p:cNvSpPr>
          <p:nvPr>
            <p:ph type="sldNum" sz="quarter" idx="10"/>
          </p:nvPr>
        </p:nvSpPr>
        <p:spPr/>
        <p:txBody>
          <a:bodyPr/>
          <a:lstStyle/>
          <a:p>
            <a:fld id="{691692D4-8FF7-4569-8723-3E78858CB9D1}" type="slidenum">
              <a:rPr lang="en-US" smtClean="0"/>
              <a:pPr/>
              <a:t>1</a:t>
            </a:fld>
            <a:endParaRPr lang="en-US" dirty="0"/>
          </a:p>
        </p:txBody>
      </p:sp>
    </p:spTree>
    <p:extLst>
      <p:ext uri="{BB962C8B-B14F-4D97-AF65-F5344CB8AC3E}">
        <p14:creationId xmlns:p14="http://schemas.microsoft.com/office/powerpoint/2010/main" val="4048899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LED Manufacturer : Vendor 3 </a:t>
            </a:r>
            <a:r>
              <a:rPr lang="en-US" sz="1200" dirty="0" smtClean="0">
                <a:solidFill>
                  <a:srgbClr val="FF0000"/>
                </a:solidFill>
              </a:rPr>
              <a:t>(Don’t have to provide the name here)</a:t>
            </a:r>
          </a:p>
          <a:p>
            <a:r>
              <a:rPr lang="en-US" sz="1200" dirty="0" smtClean="0"/>
              <a:t>Fixture Type : Various</a:t>
            </a:r>
          </a:p>
          <a:p>
            <a:r>
              <a:rPr lang="en-US" sz="1200" dirty="0" smtClean="0"/>
              <a:t>Published wattage by Manufacturer : various</a:t>
            </a:r>
          </a:p>
          <a:p>
            <a:r>
              <a:rPr lang="en-US" sz="1200" dirty="0" smtClean="0"/>
              <a:t>CCR used: Tested on multiple CCRs from different vendors</a:t>
            </a:r>
          </a:p>
          <a:p>
            <a:endParaRPr lang="en-US" sz="1200" dirty="0" smtClean="0"/>
          </a:p>
          <a:p>
            <a:r>
              <a:rPr lang="en-US" sz="1200" dirty="0" smtClean="0"/>
              <a:t>Light connected through Honeywell Addressable switch device.</a:t>
            </a:r>
          </a:p>
          <a:p>
            <a:endParaRPr lang="en-US" sz="1200" b="1" dirty="0" smtClean="0"/>
          </a:p>
          <a:p>
            <a:r>
              <a:rPr lang="en-US" sz="1200" b="1" dirty="0" smtClean="0"/>
              <a:t>Observation: The ASD detects the lamp as faulty. </a:t>
            </a:r>
          </a:p>
          <a:p>
            <a:endParaRPr lang="en-US" sz="1200" dirty="0" smtClean="0"/>
          </a:p>
          <a:p>
            <a:r>
              <a:rPr lang="en-US" sz="1200" b="1" dirty="0" smtClean="0"/>
              <a:t>Reason: The ASD measures the current flowing into the lamp to detect a failure. This particular light fixtures takes more time to draw current which is measurable enough. </a:t>
            </a:r>
          </a:p>
          <a:p>
            <a:endParaRPr lang="en-US" sz="1200" b="1" dirty="0" smtClean="0"/>
          </a:p>
          <a:p>
            <a:r>
              <a:rPr lang="en-US" sz="1200" b="1" dirty="0" smtClean="0"/>
              <a:t>Solution for the problem </a:t>
            </a:r>
          </a:p>
          <a:p>
            <a:r>
              <a:rPr lang="en-US" sz="1200" dirty="0" smtClean="0"/>
              <a:t>Tunable timing parameter for ASD/fault detection devices for the lamp.</a:t>
            </a:r>
          </a:p>
        </p:txBody>
      </p:sp>
      <p:sp>
        <p:nvSpPr>
          <p:cNvPr id="4" name="Slide Number Placeholder 3"/>
          <p:cNvSpPr>
            <a:spLocks noGrp="1"/>
          </p:cNvSpPr>
          <p:nvPr>
            <p:ph type="sldNum" sz="quarter" idx="10"/>
          </p:nvPr>
        </p:nvSpPr>
        <p:spPr/>
        <p:txBody>
          <a:bodyPr/>
          <a:lstStyle/>
          <a:p>
            <a:fld id="{691692D4-8FF7-4569-8723-3E78858CB9D1}"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19328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IGBT: Insulated Gate Bipolar Transistor = is required for this kind of high power regulation</a:t>
            </a:r>
            <a:endParaRPr lang="en-US" dirty="0" smtClean="0"/>
          </a:p>
          <a:p>
            <a:endParaRPr lang="de-DE" dirty="0" smtClean="0"/>
          </a:p>
          <a:p>
            <a:r>
              <a:rPr lang="de-DE" dirty="0" smtClean="0"/>
              <a:t>With today‘s power supplies, we don‘t utilize</a:t>
            </a:r>
            <a:r>
              <a:rPr lang="de-DE" baseline="0" dirty="0" smtClean="0"/>
              <a:t> the full potential of LEDs</a:t>
            </a:r>
            <a:endParaRPr lang="en-US" dirty="0"/>
          </a:p>
        </p:txBody>
      </p:sp>
      <p:sp>
        <p:nvSpPr>
          <p:cNvPr id="4" name="Slide Number Placeholder 3"/>
          <p:cNvSpPr>
            <a:spLocks noGrp="1"/>
          </p:cNvSpPr>
          <p:nvPr>
            <p:ph type="sldNum" sz="quarter" idx="10"/>
          </p:nvPr>
        </p:nvSpPr>
        <p:spPr/>
        <p:txBody>
          <a:bodyPr/>
          <a:lstStyle/>
          <a:p>
            <a:fld id="{691692D4-8FF7-4569-8723-3E78858CB9D1}" type="slidenum">
              <a:rPr lang="en-US" smtClean="0"/>
              <a:pPr/>
              <a:t>13</a:t>
            </a:fld>
            <a:endParaRPr lang="en-US" dirty="0"/>
          </a:p>
        </p:txBody>
      </p:sp>
    </p:spTree>
    <p:extLst>
      <p:ext uri="{BB962C8B-B14F-4D97-AF65-F5344CB8AC3E}">
        <p14:creationId xmlns:p14="http://schemas.microsoft.com/office/powerpoint/2010/main" val="4076316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Points to make:</a:t>
            </a:r>
          </a:p>
          <a:p>
            <a:endParaRPr lang="de-DE" dirty="0" smtClean="0"/>
          </a:p>
          <a:p>
            <a:r>
              <a:rPr lang="de-DE" dirty="0" smtClean="0"/>
              <a:t>AGL</a:t>
            </a:r>
            <a:r>
              <a:rPr lang="de-DE" baseline="0" dirty="0" smtClean="0"/>
              <a:t> is a safety critical infrastructure – we need a robust and reliable solution</a:t>
            </a:r>
          </a:p>
          <a:p>
            <a:endParaRPr lang="de-DE" baseline="0" dirty="0" smtClean="0"/>
          </a:p>
          <a:p>
            <a:r>
              <a:rPr lang="de-DE" baseline="0" dirty="0" smtClean="0"/>
              <a:t>LED fixtures are still seen as „power savers“ on their own, without realizing that the savings will only come with a tuned solution.</a:t>
            </a:r>
            <a:endParaRPr lang="de-DE" dirty="0" smtClean="0"/>
          </a:p>
          <a:p>
            <a:endParaRPr lang="de-DE" dirty="0" smtClean="0"/>
          </a:p>
          <a:p>
            <a:r>
              <a:rPr lang="de-DE" dirty="0" smtClean="0"/>
              <a:t>In</a:t>
            </a:r>
            <a:r>
              <a:rPr lang="de-DE" baseline="0" dirty="0" smtClean="0"/>
              <a:t> order to get out the most benefits of new luminars, it is necessary to adopt the overall system infrastructure to the actual requirements of this luminars in order to get a seamless solution. It is not done with just replacing the light source.</a:t>
            </a:r>
            <a:endParaRPr lang="en-US" dirty="0"/>
          </a:p>
        </p:txBody>
      </p:sp>
      <p:sp>
        <p:nvSpPr>
          <p:cNvPr id="4" name="Slide Number Placeholder 3"/>
          <p:cNvSpPr>
            <a:spLocks noGrp="1"/>
          </p:cNvSpPr>
          <p:nvPr>
            <p:ph type="sldNum" sz="quarter" idx="10"/>
          </p:nvPr>
        </p:nvSpPr>
        <p:spPr/>
        <p:txBody>
          <a:bodyPr/>
          <a:lstStyle/>
          <a:p>
            <a:fld id="{691692D4-8FF7-4569-8723-3E78858CB9D1}" type="slidenum">
              <a:rPr lang="en-US" smtClean="0"/>
              <a:pPr/>
              <a:t>14</a:t>
            </a:fld>
            <a:endParaRPr lang="en-US" dirty="0"/>
          </a:p>
        </p:txBody>
      </p:sp>
    </p:spTree>
    <p:extLst>
      <p:ext uri="{BB962C8B-B14F-4D97-AF65-F5344CB8AC3E}">
        <p14:creationId xmlns:p14="http://schemas.microsoft.com/office/powerpoint/2010/main" val="3243175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1692D4-8FF7-4569-8723-3E78858CB9D1}" type="slidenum">
              <a:rPr lang="en-US" smtClean="0"/>
              <a:pPr/>
              <a:t>15</a:t>
            </a:fld>
            <a:endParaRPr lang="en-US" dirty="0"/>
          </a:p>
        </p:txBody>
      </p:sp>
    </p:spTree>
    <p:extLst>
      <p:ext uri="{BB962C8B-B14F-4D97-AF65-F5344CB8AC3E}">
        <p14:creationId xmlns:p14="http://schemas.microsoft.com/office/powerpoint/2010/main" val="768269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1692D4-8FF7-4569-8723-3E78858CB9D1}" type="slidenum">
              <a:rPr lang="en-US" smtClean="0"/>
              <a:pPr/>
              <a:t>2</a:t>
            </a:fld>
            <a:endParaRPr lang="en-US" dirty="0"/>
          </a:p>
        </p:txBody>
      </p:sp>
    </p:spTree>
    <p:extLst>
      <p:ext uri="{BB962C8B-B14F-4D97-AF65-F5344CB8AC3E}">
        <p14:creationId xmlns:p14="http://schemas.microsoft.com/office/powerpoint/2010/main" val="2293903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de-DE" dirty="0" smtClean="0"/>
              <a:t>Due to non linear load from LEDs</a:t>
            </a:r>
          </a:p>
          <a:p>
            <a:pPr marL="228600" indent="-228600">
              <a:buAutoNum type="arabicPeriod"/>
            </a:pPr>
            <a:r>
              <a:rPr lang="de-DE" dirty="0" smtClean="0"/>
              <a:t>Performance but also fail open!</a:t>
            </a:r>
          </a:p>
          <a:p>
            <a:pPr marL="228600" indent="-228600">
              <a:buAutoNum type="arabicPeriod"/>
            </a:pPr>
            <a:r>
              <a:rPr lang="de-DE" dirty="0" smtClean="0"/>
              <a:t>High</a:t>
            </a:r>
            <a:r>
              <a:rPr lang="de-DE" baseline="0" dirty="0" smtClean="0"/>
              <a:t> start up voltage</a:t>
            </a:r>
          </a:p>
          <a:p>
            <a:pPr marL="228600" indent="-228600">
              <a:buAutoNum type="arabicPeriod"/>
            </a:pPr>
            <a:r>
              <a:rPr lang="de-DE" baseline="0" dirty="0" smtClean="0"/>
              <a:t>Different progression on light output...same dimming curve as incandecent is required</a:t>
            </a:r>
            <a:endParaRPr lang="en-US" dirty="0"/>
          </a:p>
        </p:txBody>
      </p:sp>
      <p:sp>
        <p:nvSpPr>
          <p:cNvPr id="4" name="Slide Number Placeholder 3"/>
          <p:cNvSpPr>
            <a:spLocks noGrp="1"/>
          </p:cNvSpPr>
          <p:nvPr>
            <p:ph type="sldNum" sz="quarter" idx="10"/>
          </p:nvPr>
        </p:nvSpPr>
        <p:spPr/>
        <p:txBody>
          <a:bodyPr/>
          <a:lstStyle/>
          <a:p>
            <a:fld id="{691692D4-8FF7-4569-8723-3E78858CB9D1}" type="slidenum">
              <a:rPr lang="en-US" smtClean="0"/>
              <a:pPr/>
              <a:t>3</a:t>
            </a:fld>
            <a:endParaRPr lang="en-US" dirty="0"/>
          </a:p>
        </p:txBody>
      </p:sp>
    </p:spTree>
    <p:extLst>
      <p:ext uri="{BB962C8B-B14F-4D97-AF65-F5344CB8AC3E}">
        <p14:creationId xmlns:p14="http://schemas.microsoft.com/office/powerpoint/2010/main" val="2484554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High crest factor =low efficiency...comes</a:t>
            </a:r>
            <a:r>
              <a:rPr lang="de-DE" baseline="0" dirty="0" smtClean="0"/>
              <a:t> from high start up voltage required by LEDs.</a:t>
            </a:r>
          </a:p>
          <a:p>
            <a:r>
              <a:rPr lang="de-DE" baseline="0" dirty="0" smtClean="0"/>
              <a:t>6.6 RMS mit led am Anfang</a:t>
            </a:r>
          </a:p>
          <a:p>
            <a:r>
              <a:rPr lang="de-DE" baseline="0" dirty="0" smtClean="0"/>
              <a:t>Unteres Bild: high Tap</a:t>
            </a:r>
          </a:p>
          <a:p>
            <a:r>
              <a:rPr lang="de-DE" baseline="0" dirty="0" smtClean="0"/>
              <a:t>Hoher peak Strom gibt hohe Spannung.</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i="1" dirty="0" smtClean="0"/>
              <a:t>(FAA allows for max. Of 3.2)</a:t>
            </a:r>
            <a:endParaRPr lang="en-US" sz="1200" i="1" dirty="0" smtClean="0"/>
          </a:p>
          <a:p>
            <a:endParaRPr lang="de-DE" dirty="0" smtClean="0"/>
          </a:p>
          <a:p>
            <a:endParaRPr lang="en-US" dirty="0"/>
          </a:p>
        </p:txBody>
      </p:sp>
      <p:sp>
        <p:nvSpPr>
          <p:cNvPr id="4" name="Slide Number Placeholder 3"/>
          <p:cNvSpPr>
            <a:spLocks noGrp="1"/>
          </p:cNvSpPr>
          <p:nvPr>
            <p:ph type="sldNum" sz="quarter" idx="10"/>
          </p:nvPr>
        </p:nvSpPr>
        <p:spPr/>
        <p:txBody>
          <a:bodyPr/>
          <a:lstStyle/>
          <a:p>
            <a:fld id="{691692D4-8FF7-4569-8723-3E78858CB9D1}" type="slidenum">
              <a:rPr lang="en-US" smtClean="0"/>
              <a:pPr/>
              <a:t>5</a:t>
            </a:fld>
            <a:endParaRPr lang="en-US" dirty="0"/>
          </a:p>
        </p:txBody>
      </p:sp>
    </p:spTree>
    <p:extLst>
      <p:ext uri="{BB962C8B-B14F-4D97-AF65-F5344CB8AC3E}">
        <p14:creationId xmlns:p14="http://schemas.microsoft.com/office/powerpoint/2010/main" val="3392784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0" cap="none" spc="0" normalizeH="0" baseline="0" noProof="0" dirty="0" smtClean="0">
                <a:ln>
                  <a:noFill/>
                </a:ln>
                <a:solidFill>
                  <a:srgbClr val="000000"/>
                </a:solidFill>
                <a:effectLst/>
                <a:uLnTx/>
                <a:uFillTx/>
              </a:rPr>
              <a:t>It‘s required to overcome the Diode forward voltage to conduct.</a:t>
            </a:r>
            <a:endParaRPr kumimoji="0" lang="en-US" sz="1200" b="1" i="0" u="none" strike="noStrike" kern="0" cap="none" spc="0" normalizeH="0" baseline="0" noProof="0" dirty="0" smtClean="0">
              <a:ln>
                <a:noFill/>
              </a:ln>
              <a:solidFill>
                <a:srgbClr val="000000"/>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smtClean="0">
              <a:ln>
                <a:noFill/>
              </a:ln>
              <a:solidFill>
                <a:srgbClr val="000000"/>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0000"/>
                </a:solidFill>
                <a:effectLst/>
                <a:uLnTx/>
                <a:uFillTx/>
              </a:rPr>
              <a:t>with 130 degree conduction angle.   Higher conduction angel = higher brightness</a:t>
            </a:r>
            <a:endParaRPr kumimoji="0" lang="en-US" sz="1200" b="0" i="0" u="none" strike="noStrike" kern="0" cap="none" spc="0" normalizeH="0" baseline="0" noProof="0" dirty="0" smtClean="0">
              <a:ln>
                <a:noFill/>
              </a:ln>
              <a:solidFill>
                <a:srgbClr val="000000"/>
              </a:solidFill>
              <a:effectLst/>
              <a:uLnTx/>
              <a:uFillTx/>
            </a:endParaRPr>
          </a:p>
          <a:p>
            <a:endParaRPr lang="en-US" dirty="0"/>
          </a:p>
        </p:txBody>
      </p:sp>
      <p:sp>
        <p:nvSpPr>
          <p:cNvPr id="4" name="Slide Number Placeholder 3"/>
          <p:cNvSpPr>
            <a:spLocks noGrp="1"/>
          </p:cNvSpPr>
          <p:nvPr>
            <p:ph type="sldNum" sz="quarter" idx="10"/>
          </p:nvPr>
        </p:nvSpPr>
        <p:spPr/>
        <p:txBody>
          <a:bodyPr/>
          <a:lstStyle/>
          <a:p>
            <a:fld id="{691692D4-8FF7-4569-8723-3E78858CB9D1}" type="slidenum">
              <a:rPr lang="en-US" smtClean="0"/>
              <a:pPr/>
              <a:t>7</a:t>
            </a:fld>
            <a:endParaRPr lang="en-US" dirty="0"/>
          </a:p>
        </p:txBody>
      </p:sp>
    </p:spTree>
    <p:extLst>
      <p:ext uri="{BB962C8B-B14F-4D97-AF65-F5344CB8AC3E}">
        <p14:creationId xmlns:p14="http://schemas.microsoft.com/office/powerpoint/2010/main" val="1793846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kern="1200" dirty="0" smtClean="0">
                <a:solidFill>
                  <a:schemeClr val="tx2"/>
                </a:solidFill>
                <a:effectLst/>
                <a:latin typeface="+mn-lt"/>
                <a:ea typeface="+mn-ea"/>
                <a:cs typeface="+mn-cs"/>
              </a:rPr>
              <a:t>LCM: Lamp Control Master;  SCC: Serial</a:t>
            </a:r>
            <a:r>
              <a:rPr lang="de-DE" sz="1200" kern="1200" baseline="0" dirty="0" smtClean="0">
                <a:solidFill>
                  <a:schemeClr val="tx2"/>
                </a:solidFill>
                <a:effectLst/>
                <a:latin typeface="+mn-lt"/>
                <a:ea typeface="+mn-ea"/>
                <a:cs typeface="+mn-cs"/>
              </a:rPr>
              <a:t> Circuit Coupler</a:t>
            </a:r>
            <a:endParaRPr lang="de-DE" sz="1200" kern="1200" dirty="0" smtClean="0">
              <a:solidFill>
                <a:schemeClr val="tx2"/>
              </a:solidFill>
              <a:effectLst/>
              <a:latin typeface="+mn-lt"/>
              <a:ea typeface="+mn-ea"/>
              <a:cs typeface="+mn-cs"/>
            </a:endParaRPr>
          </a:p>
          <a:p>
            <a:r>
              <a:rPr lang="de-DE" sz="1200" kern="1200" dirty="0" smtClean="0">
                <a:solidFill>
                  <a:schemeClr val="tx2"/>
                </a:solidFill>
                <a:effectLst/>
                <a:latin typeface="+mn-lt"/>
                <a:ea typeface="+mn-ea"/>
                <a:cs typeface="+mn-cs"/>
              </a:rPr>
              <a:t>Auch der Sinusregler benötigt die höhere Anzapfung. Das Problem der „high startup voltage“ muss also der Feuerhersteller lösen.</a:t>
            </a:r>
            <a:endParaRPr lang="en-US" sz="1200" dirty="0" smtClean="0">
              <a:solidFill>
                <a:schemeClr val="tx2"/>
              </a:solidFill>
            </a:endParaRPr>
          </a:p>
          <a:p>
            <a:r>
              <a:rPr lang="en-US" sz="1200" dirty="0" smtClean="0"/>
              <a:t>LED Manufacturer : Vendor 1  </a:t>
            </a:r>
            <a:r>
              <a:rPr lang="en-US" sz="1200" dirty="0" smtClean="0">
                <a:solidFill>
                  <a:srgbClr val="FF0000"/>
                </a:solidFill>
              </a:rPr>
              <a:t>(Don’t have to provide the name here)</a:t>
            </a:r>
          </a:p>
          <a:p>
            <a:r>
              <a:rPr lang="en-US" sz="1200" dirty="0" smtClean="0"/>
              <a:t>Fixture Type : Taxiway center line</a:t>
            </a:r>
          </a:p>
          <a:p>
            <a:r>
              <a:rPr lang="en-US" sz="1200" dirty="0" smtClean="0"/>
              <a:t>Published wattage by Manufacturer : 11 W</a:t>
            </a:r>
          </a:p>
          <a:p>
            <a:r>
              <a:rPr lang="en-US" sz="1200" dirty="0" smtClean="0"/>
              <a:t>CCR used: Tested on multiple CCRs from different vendors</a:t>
            </a:r>
          </a:p>
          <a:p>
            <a:endParaRPr lang="en-US" sz="1200" dirty="0" smtClean="0"/>
          </a:p>
          <a:p>
            <a:r>
              <a:rPr lang="en-US" sz="1200" dirty="0" smtClean="0"/>
              <a:t>Test setup : 60 bi-directional light fixtures</a:t>
            </a:r>
          </a:p>
          <a:p>
            <a:r>
              <a:rPr lang="en-US" sz="1200" dirty="0" smtClean="0"/>
              <a:t>ASDs : Lights connected through 60 dual channel ASDs </a:t>
            </a:r>
          </a:p>
          <a:p>
            <a:r>
              <a:rPr lang="en-US" sz="1200" dirty="0" smtClean="0"/>
              <a:t>Isolation transformer used : 100 W</a:t>
            </a:r>
          </a:p>
          <a:p>
            <a:r>
              <a:rPr lang="en-US" sz="1200" dirty="0" smtClean="0"/>
              <a:t>Cable length : negligible (less than 200 m)</a:t>
            </a:r>
          </a:p>
          <a:p>
            <a:r>
              <a:rPr lang="en-US" sz="1200" dirty="0" smtClean="0"/>
              <a:t>Max wattage requirement : Lights Wattage (at 11W) + ASD wattage + Iso TXRs losses + CCR losses </a:t>
            </a:r>
          </a:p>
          <a:p>
            <a:r>
              <a:rPr lang="en-US" sz="1200" dirty="0" smtClean="0"/>
              <a:t>Voltage tapping as per calculation = </a:t>
            </a:r>
            <a:r>
              <a:rPr lang="en-US" sz="1200" b="1" dirty="0" smtClean="0"/>
              <a:t>500 V</a:t>
            </a:r>
            <a:endParaRPr lang="en-US" sz="1200" b="1" dirty="0" smtClean="0">
              <a:solidFill>
                <a:srgbClr val="FF0000"/>
              </a:solidFill>
            </a:endParaRPr>
          </a:p>
          <a:p>
            <a:r>
              <a:rPr lang="en-US" sz="1200" dirty="0" smtClean="0"/>
              <a:t>Result : Current not able to reach the set current and the CCR trips as per regulatory requirement. </a:t>
            </a:r>
          </a:p>
          <a:p>
            <a:r>
              <a:rPr lang="en-US" sz="1200" dirty="0" smtClean="0"/>
              <a:t>Voltage tap increased step by step till the systems starts up. </a:t>
            </a:r>
          </a:p>
          <a:p>
            <a:r>
              <a:rPr lang="en-US" sz="1200" dirty="0" smtClean="0"/>
              <a:t>The final tap setting at which the test setup starts working = </a:t>
            </a:r>
            <a:r>
              <a:rPr lang="en-US" sz="1200" b="1" dirty="0" smtClean="0"/>
              <a:t>900 V</a:t>
            </a:r>
          </a:p>
          <a:p>
            <a:endParaRPr lang="en-US" sz="1200" b="1" dirty="0" smtClean="0"/>
          </a:p>
          <a:p>
            <a:r>
              <a:rPr lang="en-US" sz="1200" b="1" dirty="0" smtClean="0"/>
              <a:t>Partial Solution for the problem </a:t>
            </a:r>
          </a:p>
          <a:p>
            <a:pPr marL="321469" indent="-321469">
              <a:buAutoNum type="arabicPeriod"/>
            </a:pPr>
            <a:r>
              <a:rPr lang="en-US" sz="1200" dirty="0" smtClean="0"/>
              <a:t>Sine CCR. As the Sine CCR provides a constant crest factor with less THD at all output voltage levels, the efficiency is much better while using with LED fixtures. </a:t>
            </a:r>
          </a:p>
          <a:p>
            <a:pPr marL="321469" indent="-321469">
              <a:buAutoNum type="arabicPeriod"/>
            </a:pPr>
            <a:r>
              <a:rPr lang="en-US" sz="1200" dirty="0" smtClean="0"/>
              <a:t>However in case, the CCR capacity still have to be overrated approx. 3 times for satisfying the startup voltage.</a:t>
            </a:r>
          </a:p>
          <a:p>
            <a:endParaRPr lang="en-US" dirty="0"/>
          </a:p>
        </p:txBody>
      </p:sp>
      <p:sp>
        <p:nvSpPr>
          <p:cNvPr id="4" name="Slide Number Placeholder 3"/>
          <p:cNvSpPr>
            <a:spLocks noGrp="1"/>
          </p:cNvSpPr>
          <p:nvPr>
            <p:ph type="sldNum" sz="quarter" idx="10"/>
          </p:nvPr>
        </p:nvSpPr>
        <p:spPr/>
        <p:txBody>
          <a:bodyPr/>
          <a:lstStyle/>
          <a:p>
            <a:fld id="{691692D4-8FF7-4569-8723-3E78858CB9D1}" type="slidenum">
              <a:rPr lang="en-US" smtClean="0"/>
              <a:pPr/>
              <a:t>8</a:t>
            </a:fld>
            <a:endParaRPr lang="en-US" dirty="0"/>
          </a:p>
        </p:txBody>
      </p:sp>
    </p:spTree>
    <p:extLst>
      <p:ext uri="{BB962C8B-B14F-4D97-AF65-F5344CB8AC3E}">
        <p14:creationId xmlns:p14="http://schemas.microsoft.com/office/powerpoint/2010/main" val="208031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1692D4-8FF7-4569-8723-3E78858CB9D1}" type="slidenum">
              <a:rPr lang="en-US" smtClean="0"/>
              <a:pPr/>
              <a:t>9</a:t>
            </a:fld>
            <a:endParaRPr lang="en-US" dirty="0"/>
          </a:p>
        </p:txBody>
      </p:sp>
    </p:spTree>
    <p:extLst>
      <p:ext uri="{BB962C8B-B14F-4D97-AF65-F5344CB8AC3E}">
        <p14:creationId xmlns:p14="http://schemas.microsoft.com/office/powerpoint/2010/main" val="2052701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FSK = frequency shift keying</a:t>
            </a:r>
            <a:endParaRPr lang="en-US" dirty="0"/>
          </a:p>
        </p:txBody>
      </p:sp>
      <p:sp>
        <p:nvSpPr>
          <p:cNvPr id="4" name="Slide Number Placeholder 3"/>
          <p:cNvSpPr>
            <a:spLocks noGrp="1"/>
          </p:cNvSpPr>
          <p:nvPr>
            <p:ph type="sldNum" sz="quarter" idx="10"/>
          </p:nvPr>
        </p:nvSpPr>
        <p:spPr/>
        <p:txBody>
          <a:bodyPr/>
          <a:lstStyle/>
          <a:p>
            <a:fld id="{691692D4-8FF7-4569-8723-3E78858CB9D1}" type="slidenum">
              <a:rPr lang="en-US" smtClean="0"/>
              <a:pPr/>
              <a:t>10</a:t>
            </a:fld>
            <a:endParaRPr lang="en-US" dirty="0"/>
          </a:p>
        </p:txBody>
      </p:sp>
    </p:spTree>
    <p:extLst>
      <p:ext uri="{BB962C8B-B14F-4D97-AF65-F5344CB8AC3E}">
        <p14:creationId xmlns:p14="http://schemas.microsoft.com/office/powerpoint/2010/main" val="1410615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LED Manufacturer : Vendor 2 </a:t>
            </a:r>
            <a:r>
              <a:rPr lang="en-US" sz="1200" dirty="0" smtClean="0">
                <a:solidFill>
                  <a:srgbClr val="FF0000"/>
                </a:solidFill>
              </a:rPr>
              <a:t>(Don’t have to provide the name here)</a:t>
            </a:r>
          </a:p>
          <a:p>
            <a:r>
              <a:rPr lang="en-US" sz="1200" dirty="0" smtClean="0"/>
              <a:t>Fixture Type : Touch down Zone fixture</a:t>
            </a:r>
          </a:p>
          <a:p>
            <a:r>
              <a:rPr lang="en-US" sz="1200" dirty="0" smtClean="0"/>
              <a:t>Published wattage by Manufacturer : 20 W</a:t>
            </a:r>
          </a:p>
          <a:p>
            <a:r>
              <a:rPr lang="en-US" sz="1200" dirty="0" smtClean="0"/>
              <a:t>CCR used: Tested on multiple CCRs from different vendors</a:t>
            </a:r>
          </a:p>
          <a:p>
            <a:endParaRPr lang="en-US" sz="1200" dirty="0" smtClean="0"/>
          </a:p>
          <a:p>
            <a:r>
              <a:rPr lang="en-US" sz="1200" dirty="0" smtClean="0"/>
              <a:t>Test setup : 70 fixtures </a:t>
            </a:r>
          </a:p>
          <a:p>
            <a:r>
              <a:rPr lang="en-US" sz="1200" dirty="0" smtClean="0"/>
              <a:t>ASDs : Lights connected through 35 dual channel ASDs </a:t>
            </a:r>
          </a:p>
          <a:p>
            <a:r>
              <a:rPr lang="en-US" sz="1200" dirty="0" smtClean="0"/>
              <a:t>Isolation transformer used : 100 W</a:t>
            </a:r>
          </a:p>
          <a:p>
            <a:r>
              <a:rPr lang="en-US" sz="1200" dirty="0" smtClean="0"/>
              <a:t>Cable length : negligible (less than 200 m)</a:t>
            </a:r>
          </a:p>
          <a:p>
            <a:r>
              <a:rPr lang="en-US" sz="1200" dirty="0" smtClean="0"/>
              <a:t>Max wattage requirement : Lights Wattage (at 20W) + ASD wattage + Iso TXRs losses + CCR losses </a:t>
            </a:r>
          </a:p>
          <a:p>
            <a:r>
              <a:rPr lang="en-US" sz="1200" dirty="0" smtClean="0"/>
              <a:t>Voltage tapping as per calculation = </a:t>
            </a:r>
            <a:r>
              <a:rPr lang="en-US" sz="1200" b="1" dirty="0" smtClean="0"/>
              <a:t>400 V</a:t>
            </a:r>
            <a:endParaRPr lang="en-US" sz="1200" b="1" dirty="0" smtClean="0">
              <a:solidFill>
                <a:srgbClr val="FF0000"/>
              </a:solidFill>
            </a:endParaRPr>
          </a:p>
          <a:p>
            <a:r>
              <a:rPr lang="en-US" sz="1200" b="1" dirty="0" smtClean="0"/>
              <a:t>Observation</a:t>
            </a:r>
            <a:r>
              <a:rPr lang="en-US" sz="1200" dirty="0" smtClean="0"/>
              <a:t>: Circuit current oscillates heavily before CCR trips with I &gt; I norm fault. </a:t>
            </a:r>
          </a:p>
          <a:p>
            <a:r>
              <a:rPr lang="en-US" sz="1200" dirty="0" smtClean="0"/>
              <a:t>Voltage tap increased step by step till the system is stable. </a:t>
            </a:r>
          </a:p>
          <a:p>
            <a:r>
              <a:rPr lang="en-US" sz="1200" dirty="0" smtClean="0"/>
              <a:t>The final tap setting at which the test setup starts working = </a:t>
            </a:r>
            <a:r>
              <a:rPr lang="en-US" sz="1200" b="1" dirty="0" smtClean="0"/>
              <a:t>1400 V (approx.)</a:t>
            </a:r>
          </a:p>
          <a:p>
            <a:endParaRPr lang="de-DE" sz="1200" b="1" dirty="0" smtClean="0"/>
          </a:p>
          <a:p>
            <a:r>
              <a:rPr lang="de-DE" sz="1200" b="1" dirty="0" smtClean="0"/>
              <a:t>High Tapping means high Inductivity in the circuit</a:t>
            </a:r>
            <a:endParaRPr lang="en-US" sz="1200" b="1" dirty="0" smtClean="0"/>
          </a:p>
          <a:p>
            <a:endParaRPr lang="en-US" sz="1200" dirty="0" smtClean="0"/>
          </a:p>
          <a:p>
            <a:r>
              <a:rPr lang="en-US" sz="1200" b="1" dirty="0" smtClean="0"/>
              <a:t>Reason: Results/Inference: </a:t>
            </a:r>
          </a:p>
          <a:p>
            <a:pPr marL="321469" indent="-321469">
              <a:buAutoNum type="arabicPeriod"/>
            </a:pPr>
            <a:r>
              <a:rPr lang="en-US" sz="1200" dirty="0" smtClean="0"/>
              <a:t>The high tap setting of a phase cut CCR increased the over all inductance of the circuit from the CCR transformer, reducing the % variations by LED’s lamp fixtures switching loads making the control loop more stable. </a:t>
            </a:r>
          </a:p>
          <a:p>
            <a:pPr marL="321469" indent="-321469">
              <a:buAutoNum type="arabicPeriod"/>
            </a:pPr>
            <a:r>
              <a:rPr lang="en-US" sz="1200" dirty="0" smtClean="0"/>
              <a:t>To verify the above point, the voltage tapping of the CCR was reduced and an inductor(140 mH) was added to the circuit making it stable. </a:t>
            </a:r>
          </a:p>
          <a:p>
            <a:pPr marL="321469" indent="-321469">
              <a:buAutoNum type="arabicPeriod"/>
            </a:pPr>
            <a:r>
              <a:rPr lang="en-US" sz="1200" dirty="0" smtClean="0"/>
              <a:t>While retro fitting LEDs in circuits with older CCRs, the tapping cannot be reduced even if the VA requirement for LED fixtures are much lesser making the overall system in-efficient. </a:t>
            </a:r>
          </a:p>
          <a:p>
            <a:pPr marL="321469" indent="-321469">
              <a:buAutoNum type="arabicPeriod"/>
            </a:pPr>
            <a:r>
              <a:rPr lang="en-US" sz="1200" dirty="0" smtClean="0"/>
              <a:t>At times a combination of high tapping and additional load need to be added to make the circuit stable. This causes additional work during the commissioning phase for fine tuning each circuit and testing for circuit stability. </a:t>
            </a:r>
          </a:p>
          <a:p>
            <a:r>
              <a:rPr lang="en-US" sz="1200" b="1" dirty="0" smtClean="0"/>
              <a:t>Partial Solution for the problem </a:t>
            </a:r>
          </a:p>
          <a:p>
            <a:pPr marL="321469" indent="-321469">
              <a:buAutoNum type="arabicPeriod"/>
            </a:pPr>
            <a:r>
              <a:rPr lang="en-US" sz="1200" dirty="0" smtClean="0"/>
              <a:t>Configurable Control loop parameters for CCRs: One way of solving this problem without additional load and high tapping is to provide configurable control loop parameters for the CCRs to tune this in the field. </a:t>
            </a:r>
          </a:p>
          <a:p>
            <a:pPr marL="321469" indent="-321469">
              <a:buAutoNum type="arabicPeriod"/>
            </a:pPr>
            <a:r>
              <a:rPr lang="en-US" sz="1200" dirty="0" smtClean="0"/>
              <a:t>Even with tunable CCR control loop parameters, at certain combinations the circuit can be unstable as the traditional SCR based control does a cycle by cycle correction. </a:t>
            </a:r>
          </a:p>
          <a:p>
            <a:r>
              <a:rPr lang="en-US" sz="1600" b="1" dirty="0" smtClean="0"/>
              <a:t>Solution to the problem</a:t>
            </a:r>
            <a:r>
              <a:rPr lang="en-US" sz="1600" dirty="0" smtClean="0"/>
              <a:t> </a:t>
            </a:r>
          </a:p>
          <a:p>
            <a:r>
              <a:rPr lang="en-US" sz="1200" dirty="0" smtClean="0"/>
              <a:t>IGBT based CCRs with faster control loop for intra-cycle correction. </a:t>
            </a:r>
            <a:endParaRPr lang="en-US" sz="1200" dirty="0"/>
          </a:p>
        </p:txBody>
      </p:sp>
      <p:sp>
        <p:nvSpPr>
          <p:cNvPr id="4" name="Slide Number Placeholder 3"/>
          <p:cNvSpPr>
            <a:spLocks noGrp="1"/>
          </p:cNvSpPr>
          <p:nvPr>
            <p:ph type="sldNum" sz="quarter" idx="10"/>
          </p:nvPr>
        </p:nvSpPr>
        <p:spPr/>
        <p:txBody>
          <a:bodyPr/>
          <a:lstStyle/>
          <a:p>
            <a:fld id="{691692D4-8FF7-4569-8723-3E78858CB9D1}"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327550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ulti-Image Cover">
    <p:spTree>
      <p:nvGrpSpPr>
        <p:cNvPr id="1" name=""/>
        <p:cNvGrpSpPr/>
        <p:nvPr/>
      </p:nvGrpSpPr>
      <p:grpSpPr>
        <a:xfrm>
          <a:off x="0" y="0"/>
          <a:ext cx="0" cy="0"/>
          <a:chOff x="0" y="0"/>
          <a:chExt cx="0" cy="0"/>
        </a:xfrm>
      </p:grpSpPr>
      <p:cxnSp>
        <p:nvCxnSpPr>
          <p:cNvPr id="6" name="Straight Connector 5"/>
          <p:cNvCxnSpPr/>
          <p:nvPr userDrawn="1"/>
        </p:nvCxnSpPr>
        <p:spPr>
          <a:xfrm>
            <a:off x="2853267" y="5959476"/>
            <a:ext cx="0" cy="492125"/>
          </a:xfrm>
          <a:prstGeom prst="line">
            <a:avLst/>
          </a:prstGeom>
          <a:ln w="9525"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3"/>
          </p:nvPr>
        </p:nvSpPr>
        <p:spPr>
          <a:xfrm>
            <a:off x="2864782" y="6222292"/>
            <a:ext cx="6617885" cy="254118"/>
          </a:xfrm>
          <a:prstGeom prst="rect">
            <a:avLst/>
          </a:prstGeom>
        </p:spPr>
        <p:txBody>
          <a:bodyPr vert="horz" anchor="ctr"/>
          <a:lstStyle>
            <a:lvl1pPr>
              <a:defRPr sz="1600">
                <a:solidFill>
                  <a:schemeClr val="tx1">
                    <a:lumMod val="65000"/>
                    <a:lumOff val="35000"/>
                  </a:schemeClr>
                </a:solidFill>
                <a:latin typeface="Arial" pitchFamily="34" charset="0"/>
                <a:cs typeface="Arial" pitchFamily="34" charset="0"/>
              </a:defRPr>
            </a:lvl1pPr>
          </a:lstStyle>
          <a:p>
            <a:pPr lvl="0"/>
            <a:r>
              <a:rPr lang="en-US" smtClean="0"/>
              <a:t>Click to edit Master text styles</a:t>
            </a:r>
          </a:p>
        </p:txBody>
      </p:sp>
      <p:sp>
        <p:nvSpPr>
          <p:cNvPr id="18" name="Text Placeholder 17"/>
          <p:cNvSpPr>
            <a:spLocks noGrp="1"/>
          </p:cNvSpPr>
          <p:nvPr>
            <p:ph type="body" sz="quarter" idx="12"/>
          </p:nvPr>
        </p:nvSpPr>
        <p:spPr>
          <a:xfrm>
            <a:off x="2864782" y="5960247"/>
            <a:ext cx="6617885" cy="249655"/>
          </a:xfrm>
          <a:prstGeom prst="rect">
            <a:avLst/>
          </a:prstGeom>
        </p:spPr>
        <p:txBody>
          <a:bodyPr vert="horz" anchor="ctr"/>
          <a:lstStyle>
            <a:lvl1pPr>
              <a:defRPr sz="2400" b="1" i="0" cap="all" baseline="0">
                <a:solidFill>
                  <a:schemeClr val="tx1"/>
                </a:solidFill>
                <a:latin typeface="Arial" pitchFamily="34" charset="0"/>
                <a:cs typeface="Arial" pitchFamily="34" charset="0"/>
              </a:defRPr>
            </a:lvl1pPr>
          </a:lstStyle>
          <a:p>
            <a:pPr lvl="0"/>
            <a:r>
              <a:rPr lang="en-US" smtClean="0"/>
              <a:t>Click to edit Master text styles</a:t>
            </a:r>
          </a:p>
        </p:txBody>
      </p:sp>
      <p:sp>
        <p:nvSpPr>
          <p:cNvPr id="10" name="Text Placeholder 8"/>
          <p:cNvSpPr>
            <a:spLocks noGrp="1"/>
          </p:cNvSpPr>
          <p:nvPr>
            <p:ph type="body" sz="quarter" idx="11"/>
          </p:nvPr>
        </p:nvSpPr>
        <p:spPr>
          <a:xfrm>
            <a:off x="245660" y="6220656"/>
            <a:ext cx="2504314" cy="230945"/>
          </a:xfrm>
          <a:prstGeom prst="rect">
            <a:avLst/>
          </a:prstGeom>
        </p:spPr>
        <p:txBody>
          <a:bodyPr vert="horz"/>
          <a:lstStyle>
            <a:lvl1pPr algn="r">
              <a:defRPr sz="1400">
                <a:solidFill>
                  <a:schemeClr val="tx1">
                    <a:lumMod val="65000"/>
                    <a:lumOff val="35000"/>
                  </a:schemeClr>
                </a:solidFill>
                <a:latin typeface="Arial" pitchFamily="34" charset="0"/>
                <a:cs typeface="Arial" pitchFamily="34" charset="0"/>
              </a:defRPr>
            </a:lvl1pPr>
          </a:lstStyle>
          <a:p>
            <a:pPr lvl="0"/>
            <a:r>
              <a:rPr lang="en-US" smtClean="0"/>
              <a:t>Click to edit Master text styles</a:t>
            </a:r>
          </a:p>
        </p:txBody>
      </p:sp>
      <p:sp>
        <p:nvSpPr>
          <p:cNvPr id="7" name="Text Placeholder 8"/>
          <p:cNvSpPr>
            <a:spLocks noGrp="1"/>
          </p:cNvSpPr>
          <p:nvPr>
            <p:ph type="body" sz="quarter" idx="14"/>
          </p:nvPr>
        </p:nvSpPr>
        <p:spPr>
          <a:xfrm>
            <a:off x="245660" y="5957014"/>
            <a:ext cx="2499504" cy="248524"/>
          </a:xfrm>
          <a:prstGeom prst="rect">
            <a:avLst/>
          </a:prstGeom>
        </p:spPr>
        <p:txBody>
          <a:bodyPr vert="horz"/>
          <a:lstStyle>
            <a:lvl1pPr algn="r">
              <a:defRPr sz="1400">
                <a:solidFill>
                  <a:schemeClr val="tx1">
                    <a:lumMod val="65000"/>
                    <a:lumOff val="35000"/>
                  </a:schemeClr>
                </a:solidFill>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3868905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pen Layout W/ Takeaway">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207434" y="6149976"/>
            <a:ext cx="251703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defTabSz="457200" fontAlgn="base">
              <a:spcBef>
                <a:spcPct val="0"/>
              </a:spcBef>
              <a:spcAft>
                <a:spcPct val="0"/>
              </a:spcAft>
              <a:defRPr/>
            </a:pPr>
            <a:r>
              <a:rPr lang="en-US" altLang="en-US" sz="700" dirty="0" smtClean="0">
                <a:solidFill>
                  <a:srgbClr val="707070"/>
                </a:solidFill>
                <a:cs typeface="Arial" panose="020B0604020202020204" pitchFamily="34" charset="0"/>
              </a:rPr>
              <a:t>© 2015 by Honeywell International Inc. All rights reserved. </a:t>
            </a:r>
          </a:p>
        </p:txBody>
      </p:sp>
      <p:sp>
        <p:nvSpPr>
          <p:cNvPr id="5" name="Rectangle 4"/>
          <p:cNvSpPr/>
          <p:nvPr userDrawn="1"/>
        </p:nvSpPr>
        <p:spPr>
          <a:xfrm>
            <a:off x="9239251" y="6350000"/>
            <a:ext cx="2654300" cy="508000"/>
          </a:xfrm>
          <a:prstGeom prst="rect">
            <a:avLst/>
          </a:prstGeom>
          <a:solidFill>
            <a:schemeClr val="bg1"/>
          </a:solidFill>
          <a:ln w="952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6" name="Round Single Corner Rectangle 5"/>
          <p:cNvSpPr/>
          <p:nvPr userDrawn="1"/>
        </p:nvSpPr>
        <p:spPr>
          <a:xfrm>
            <a:off x="0" y="6364289"/>
            <a:ext cx="11584517" cy="504825"/>
          </a:xfrm>
          <a:prstGeom prst="round1Rect">
            <a:avLst>
              <a:gd name="adj" fmla="val 50000"/>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9"/>
          <p:cNvSpPr>
            <a:spLocks noGrp="1"/>
          </p:cNvSpPr>
          <p:nvPr>
            <p:ph type="body" sz="quarter" idx="15"/>
          </p:nvPr>
        </p:nvSpPr>
        <p:spPr>
          <a:xfrm>
            <a:off x="315384" y="6384610"/>
            <a:ext cx="11063816" cy="457200"/>
          </a:xfrm>
          <a:prstGeom prst="rect">
            <a:avLst/>
          </a:prstGeom>
        </p:spPr>
        <p:txBody>
          <a:bodyPr/>
          <a:lstStyle>
            <a:lvl1pPr marL="0" indent="0" algn="ctr">
              <a:buNone/>
              <a:defRPr sz="2400" b="1">
                <a:solidFill>
                  <a:schemeClr val="bg1"/>
                </a:solidFill>
              </a:defRPr>
            </a:lvl1pPr>
          </a:lstStyle>
          <a:p>
            <a:pPr lvl="0"/>
            <a:r>
              <a:rPr lang="en-US" dirty="0" smtClean="0"/>
              <a:t>Click to edit Master text styles</a:t>
            </a:r>
          </a:p>
        </p:txBody>
      </p:sp>
      <p:sp>
        <p:nvSpPr>
          <p:cNvPr id="9" name="Slide Number Placeholder 5"/>
          <p:cNvSpPr>
            <a:spLocks noGrp="1"/>
          </p:cNvSpPr>
          <p:nvPr>
            <p:ph type="sldNum" sz="quarter" idx="4"/>
          </p:nvPr>
        </p:nvSpPr>
        <p:spPr>
          <a:xfrm>
            <a:off x="11645901" y="2"/>
            <a:ext cx="675217" cy="504825"/>
          </a:xfrm>
          <a:prstGeom prst="rect">
            <a:avLst/>
          </a:prstGeom>
        </p:spPr>
        <p:txBody>
          <a:bodyPr vert="horz" lIns="91440" tIns="45720" rIns="91440" bIns="45720" rtlCol="0" anchor="ctr"/>
          <a:lstStyle>
            <a:lvl1pPr algn="l" eaLnBrk="1" fontAlgn="auto" hangingPunct="1">
              <a:spcBef>
                <a:spcPts val="0"/>
              </a:spcBef>
              <a:spcAft>
                <a:spcPts val="0"/>
              </a:spcAft>
              <a:defRPr sz="1100" b="1" i="0">
                <a:solidFill>
                  <a:schemeClr val="bg1"/>
                </a:solidFill>
                <a:latin typeface="HelveticaNeue MediumCond"/>
                <a:cs typeface="HelveticaNeue MediumCond"/>
              </a:defRPr>
            </a:lvl1pPr>
          </a:lstStyle>
          <a:p>
            <a:pPr>
              <a:defRPr/>
            </a:pPr>
            <a:fld id="{58E27D68-75D7-1046-B88F-55C44A5ED9A6}"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684285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751418" y="992189"/>
            <a:ext cx="10663767" cy="50323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74634574"/>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mple Text">
    <p:spTree>
      <p:nvGrpSpPr>
        <p:cNvPr id="1" name=""/>
        <p:cNvGrpSpPr/>
        <p:nvPr/>
      </p:nvGrpSpPr>
      <p:grpSpPr>
        <a:xfrm>
          <a:off x="0" y="0"/>
          <a:ext cx="0" cy="0"/>
          <a:chOff x="0" y="0"/>
          <a:chExt cx="0" cy="0"/>
        </a:xfrm>
      </p:grpSpPr>
      <p:sp>
        <p:nvSpPr>
          <p:cNvPr id="6" name="Title 1"/>
          <p:cNvSpPr>
            <a:spLocks noGrp="1"/>
          </p:cNvSpPr>
          <p:nvPr>
            <p:ph type="title"/>
          </p:nvPr>
        </p:nvSpPr>
        <p:spPr>
          <a:xfrm>
            <a:off x="686105" y="357810"/>
            <a:ext cx="10669812" cy="498610"/>
          </a:xfrm>
        </p:spPr>
        <p:txBody>
          <a:bodyPr/>
          <a:lstStyle>
            <a:lvl1pPr>
              <a:defRPr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sz="quarter" idx="10"/>
          </p:nvPr>
        </p:nvSpPr>
        <p:spPr>
          <a:xfrm>
            <a:off x="685800" y="1074738"/>
            <a:ext cx="10670117" cy="5308600"/>
          </a:xfrm>
          <a:prstGeom prst="rect">
            <a:avLst/>
          </a:prstGeom>
        </p:spPr>
        <p:txBody>
          <a:bodyPr>
            <a:normAutofit/>
          </a:bodyPr>
          <a:lstStyle>
            <a:lvl1pPr>
              <a:buClr>
                <a:schemeClr val="tx2"/>
              </a:buClr>
              <a:defRPr>
                <a:solidFill>
                  <a:schemeClr val="tx1"/>
                </a:solidFill>
              </a:defRPr>
            </a:lvl1pPr>
            <a:lvl2pPr marL="457200" indent="-169863">
              <a:buClr>
                <a:schemeClr val="accent2"/>
              </a:buClr>
              <a:defRPr>
                <a:solidFill>
                  <a:schemeClr val="tx1"/>
                </a:solidFill>
              </a:defRPr>
            </a:lvl2pPr>
            <a:lvl3pPr marL="804863" indent="-177800">
              <a:buClr>
                <a:schemeClr val="accent2"/>
              </a:buClr>
              <a:defRPr>
                <a:solidFill>
                  <a:schemeClr val="tx1"/>
                </a:solidFill>
              </a:defRPr>
            </a:lvl3pPr>
            <a:lvl4pPr marL="1201738" indent="-168275">
              <a:buClr>
                <a:schemeClr val="accent2"/>
              </a:buClr>
              <a:buFontTx/>
              <a:buChar char="-"/>
              <a:defRPr sz="1400">
                <a:solidFill>
                  <a:schemeClr val="tx1"/>
                </a:solidFill>
              </a:defRPr>
            </a:lvl4pPr>
            <a:lvl5pPr marL="1719263" indent="-177800">
              <a:buClr>
                <a:schemeClr val="accent2"/>
              </a:buClr>
              <a:defRPr sz="14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4"/>
          </p:nvPr>
        </p:nvSpPr>
        <p:spPr>
          <a:xfrm>
            <a:off x="11645901" y="2"/>
            <a:ext cx="675217" cy="504825"/>
          </a:xfrm>
          <a:prstGeom prst="rect">
            <a:avLst/>
          </a:prstGeom>
        </p:spPr>
        <p:txBody>
          <a:bodyPr vert="horz" lIns="91440" tIns="45720" rIns="91440" bIns="45720" rtlCol="0" anchor="ctr"/>
          <a:lstStyle>
            <a:lvl1pPr algn="l" eaLnBrk="1" fontAlgn="auto" hangingPunct="1">
              <a:spcBef>
                <a:spcPts val="0"/>
              </a:spcBef>
              <a:spcAft>
                <a:spcPts val="0"/>
              </a:spcAft>
              <a:defRPr sz="1100" b="1" i="0">
                <a:solidFill>
                  <a:schemeClr val="bg1"/>
                </a:solidFill>
                <a:latin typeface="HelveticaNeue MediumCond"/>
                <a:cs typeface="HelveticaNeue MediumCond"/>
              </a:defRPr>
            </a:lvl1pPr>
          </a:lstStyle>
          <a:p>
            <a:pPr>
              <a:defRPr/>
            </a:pPr>
            <a:fld id="{58E27D68-75D7-1046-B88F-55C44A5ED9A6}"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248827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mple Text with Takeaway">
    <p:spTree>
      <p:nvGrpSpPr>
        <p:cNvPr id="1" name=""/>
        <p:cNvGrpSpPr/>
        <p:nvPr/>
      </p:nvGrpSpPr>
      <p:grpSpPr>
        <a:xfrm>
          <a:off x="0" y="0"/>
          <a:ext cx="0" cy="0"/>
          <a:chOff x="0" y="0"/>
          <a:chExt cx="0" cy="0"/>
        </a:xfrm>
      </p:grpSpPr>
      <p:sp>
        <p:nvSpPr>
          <p:cNvPr id="5" name="Rectangle 4"/>
          <p:cNvSpPr/>
          <p:nvPr userDrawn="1"/>
        </p:nvSpPr>
        <p:spPr>
          <a:xfrm>
            <a:off x="213784" y="6364288"/>
            <a:ext cx="11978216" cy="493712"/>
          </a:xfrm>
          <a:prstGeom prst="rect">
            <a:avLst/>
          </a:prstGeom>
          <a:solidFill>
            <a:schemeClr val="bg1"/>
          </a:solidFill>
          <a:ln w="9525"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6" name="Round Single Corner Rectangle 5"/>
          <p:cNvSpPr/>
          <p:nvPr userDrawn="1"/>
        </p:nvSpPr>
        <p:spPr>
          <a:xfrm>
            <a:off x="0" y="6364289"/>
            <a:ext cx="11584517" cy="504825"/>
          </a:xfrm>
          <a:prstGeom prst="round1Rect">
            <a:avLst>
              <a:gd name="adj" fmla="val 50000"/>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7" name="Rectangle 6"/>
          <p:cNvSpPr>
            <a:spLocks noChangeArrowheads="1"/>
          </p:cNvSpPr>
          <p:nvPr userDrawn="1"/>
        </p:nvSpPr>
        <p:spPr bwMode="auto">
          <a:xfrm>
            <a:off x="207434" y="6149976"/>
            <a:ext cx="251703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defTabSz="457200" fontAlgn="base">
              <a:spcBef>
                <a:spcPct val="0"/>
              </a:spcBef>
              <a:spcAft>
                <a:spcPct val="0"/>
              </a:spcAft>
              <a:defRPr/>
            </a:pPr>
            <a:r>
              <a:rPr lang="en-US" altLang="en-US" sz="700" dirty="0" smtClean="0">
                <a:solidFill>
                  <a:srgbClr val="707070"/>
                </a:solidFill>
                <a:cs typeface="Arial" panose="020B0604020202020204" pitchFamily="34" charset="0"/>
              </a:rPr>
              <a:t>© 2015 by Honeywell International Inc. All rights reserved. </a:t>
            </a:r>
          </a:p>
        </p:txBody>
      </p:sp>
      <p:sp>
        <p:nvSpPr>
          <p:cNvPr id="16" name="Title 1"/>
          <p:cNvSpPr>
            <a:spLocks noGrp="1"/>
          </p:cNvSpPr>
          <p:nvPr>
            <p:ph type="title"/>
          </p:nvPr>
        </p:nvSpPr>
        <p:spPr>
          <a:xfrm>
            <a:off x="686104" y="344558"/>
            <a:ext cx="10830680" cy="511862"/>
          </a:xfrm>
        </p:spPr>
        <p:txBody>
          <a:bodyPr/>
          <a:lstStyle/>
          <a:p>
            <a:r>
              <a:rPr lang="en-US" dirty="0" smtClean="0"/>
              <a:t>Click to edit Master title style</a:t>
            </a:r>
            <a:endParaRPr lang="en-US" dirty="0"/>
          </a:p>
        </p:txBody>
      </p:sp>
      <p:sp>
        <p:nvSpPr>
          <p:cNvPr id="22" name="Text Placeholder 2"/>
          <p:cNvSpPr>
            <a:spLocks noGrp="1"/>
          </p:cNvSpPr>
          <p:nvPr>
            <p:ph type="body" sz="quarter" idx="16"/>
          </p:nvPr>
        </p:nvSpPr>
        <p:spPr>
          <a:xfrm>
            <a:off x="685800" y="1074738"/>
            <a:ext cx="10670117" cy="5059048"/>
          </a:xfrm>
          <a:prstGeom prst="rect">
            <a:avLst/>
          </a:prstGeom>
        </p:spPr>
        <p:txBody>
          <a:bodyPr>
            <a:normAutofit/>
          </a:bodyPr>
          <a:lstStyle>
            <a:lvl2pPr marL="457200" indent="-169863">
              <a:defRPr/>
            </a:lvl2pPr>
            <a:lvl3pPr marL="804863" indent="-177800">
              <a:defRPr/>
            </a:lvl3pPr>
            <a:lvl4pPr marL="1201738" indent="-168275">
              <a:buClr>
                <a:schemeClr val="tx1">
                  <a:lumMod val="50000"/>
                  <a:lumOff val="50000"/>
                </a:schemeClr>
              </a:buClr>
              <a:buFontTx/>
              <a:buChar char="-"/>
              <a:defRPr sz="1400"/>
            </a:lvl4pPr>
            <a:lvl5pPr marL="1719263" indent="-177800">
              <a:buClr>
                <a:schemeClr val="tx1">
                  <a:lumMod val="50000"/>
                  <a:lumOff val="50000"/>
                </a:schemeClr>
              </a:buCl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5"/>
          </p:nvPr>
        </p:nvSpPr>
        <p:spPr>
          <a:xfrm>
            <a:off x="315384" y="6384610"/>
            <a:ext cx="11063816" cy="457200"/>
          </a:xfrm>
          <a:prstGeom prst="rect">
            <a:avLst/>
          </a:prstGeom>
        </p:spPr>
        <p:txBody>
          <a:bodyPr/>
          <a:lstStyle>
            <a:lvl1pPr marL="0" indent="0" algn="ctr">
              <a:buNone/>
              <a:defRPr sz="2400" b="1">
                <a:solidFill>
                  <a:schemeClr val="bg1"/>
                </a:solidFill>
              </a:defRPr>
            </a:lvl1pPr>
          </a:lstStyle>
          <a:p>
            <a:pPr lvl="0"/>
            <a:r>
              <a:rPr lang="en-US" dirty="0" smtClean="0"/>
              <a:t>Click to edit Master text styles</a:t>
            </a:r>
          </a:p>
        </p:txBody>
      </p:sp>
      <p:sp>
        <p:nvSpPr>
          <p:cNvPr id="9" name="Slide Number Placeholder 5"/>
          <p:cNvSpPr>
            <a:spLocks noGrp="1"/>
          </p:cNvSpPr>
          <p:nvPr>
            <p:ph type="sldNum" sz="quarter" idx="4"/>
          </p:nvPr>
        </p:nvSpPr>
        <p:spPr>
          <a:xfrm>
            <a:off x="11645901" y="2"/>
            <a:ext cx="675217" cy="504825"/>
          </a:xfrm>
          <a:prstGeom prst="rect">
            <a:avLst/>
          </a:prstGeom>
        </p:spPr>
        <p:txBody>
          <a:bodyPr vert="horz" lIns="91440" tIns="45720" rIns="91440" bIns="45720" rtlCol="0" anchor="ctr"/>
          <a:lstStyle>
            <a:lvl1pPr algn="l" eaLnBrk="1" fontAlgn="auto" hangingPunct="1">
              <a:spcBef>
                <a:spcPts val="0"/>
              </a:spcBef>
              <a:spcAft>
                <a:spcPts val="0"/>
              </a:spcAft>
              <a:defRPr sz="1100" b="1" i="0">
                <a:solidFill>
                  <a:schemeClr val="bg1"/>
                </a:solidFill>
                <a:latin typeface="HelveticaNeue MediumCond"/>
                <a:cs typeface="HelveticaNeue MediumCond"/>
              </a:defRPr>
            </a:lvl1pPr>
          </a:lstStyle>
          <a:p>
            <a:pPr>
              <a:defRPr/>
            </a:pPr>
            <a:fld id="{58E27D68-75D7-1046-B88F-55C44A5ED9A6}"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981966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13" name="Title 1"/>
          <p:cNvSpPr>
            <a:spLocks noGrp="1"/>
          </p:cNvSpPr>
          <p:nvPr>
            <p:ph type="title"/>
          </p:nvPr>
        </p:nvSpPr>
        <p:spPr>
          <a:xfrm>
            <a:off x="686104" y="357810"/>
            <a:ext cx="10839859" cy="498610"/>
          </a:xfrm>
        </p:spPr>
        <p:txBody>
          <a:bodyPr/>
          <a:lstStyle/>
          <a:p>
            <a:r>
              <a:rPr lang="en-US" dirty="0" smtClean="0"/>
              <a:t>Click to edit Master title style</a:t>
            </a:r>
            <a:endParaRPr lang="en-US" dirty="0"/>
          </a:p>
        </p:txBody>
      </p:sp>
      <p:sp>
        <p:nvSpPr>
          <p:cNvPr id="17" name="Text Placeholder 2"/>
          <p:cNvSpPr>
            <a:spLocks noGrp="1"/>
          </p:cNvSpPr>
          <p:nvPr>
            <p:ph type="body" sz="quarter" idx="12"/>
          </p:nvPr>
        </p:nvSpPr>
        <p:spPr>
          <a:xfrm>
            <a:off x="685800" y="1074738"/>
            <a:ext cx="5308547" cy="5308600"/>
          </a:xfrm>
          <a:prstGeom prst="rect">
            <a:avLst/>
          </a:prstGeom>
        </p:spPr>
        <p:txBody>
          <a:bodyPr>
            <a:normAutofit/>
          </a:bodyPr>
          <a:lstStyle>
            <a:lvl1pPr>
              <a:buClr>
                <a:schemeClr val="tx2"/>
              </a:buClr>
              <a:defRPr/>
            </a:lvl1pPr>
            <a:lvl2pPr marL="457200" indent="-169863">
              <a:buClr>
                <a:schemeClr val="accent2"/>
              </a:buClr>
              <a:defRPr/>
            </a:lvl2pPr>
            <a:lvl3pPr marL="804863" indent="-177800">
              <a:buClr>
                <a:schemeClr val="accent2"/>
              </a:buClr>
              <a:defRPr/>
            </a:lvl3pPr>
            <a:lvl4pPr marL="1201738" indent="-168275">
              <a:buClr>
                <a:schemeClr val="accent2"/>
              </a:buClr>
              <a:buFontTx/>
              <a:buChar char="-"/>
              <a:defRPr sz="1400"/>
            </a:lvl4pPr>
            <a:lvl5pPr marL="1719263" indent="-177800">
              <a:buClr>
                <a:schemeClr val="accent2"/>
              </a:buCl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ext Placeholder 2"/>
          <p:cNvSpPr>
            <a:spLocks noGrp="1"/>
          </p:cNvSpPr>
          <p:nvPr>
            <p:ph type="body" sz="quarter" idx="13"/>
          </p:nvPr>
        </p:nvSpPr>
        <p:spPr>
          <a:xfrm>
            <a:off x="6217720" y="1074738"/>
            <a:ext cx="5308547" cy="5308600"/>
          </a:xfrm>
          <a:prstGeom prst="rect">
            <a:avLst/>
          </a:prstGeom>
        </p:spPr>
        <p:txBody>
          <a:bodyPr>
            <a:normAutofit/>
          </a:bodyPr>
          <a:lstStyle>
            <a:lvl1pPr>
              <a:buClr>
                <a:schemeClr val="tx2"/>
              </a:buClr>
              <a:defRPr/>
            </a:lvl1pPr>
            <a:lvl2pPr marL="457200" indent="-169863">
              <a:buClr>
                <a:schemeClr val="accent2"/>
              </a:buClr>
              <a:defRPr/>
            </a:lvl2pPr>
            <a:lvl3pPr marL="804863" indent="-177800">
              <a:buClr>
                <a:schemeClr val="accent2"/>
              </a:buClr>
              <a:defRPr/>
            </a:lvl3pPr>
            <a:lvl4pPr marL="1201738" indent="-168275">
              <a:buClr>
                <a:schemeClr val="accent2"/>
              </a:buClr>
              <a:buFontTx/>
              <a:buChar char="-"/>
              <a:defRPr sz="1400"/>
            </a:lvl4pPr>
            <a:lvl5pPr marL="1719263" indent="-177800">
              <a:buClr>
                <a:schemeClr val="accent2"/>
              </a:buCl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11645901" y="2"/>
            <a:ext cx="675217" cy="504825"/>
          </a:xfrm>
          <a:prstGeom prst="rect">
            <a:avLst/>
          </a:prstGeom>
        </p:spPr>
        <p:txBody>
          <a:bodyPr vert="horz" lIns="91440" tIns="45720" rIns="91440" bIns="45720" rtlCol="0" anchor="ctr"/>
          <a:lstStyle>
            <a:lvl1pPr algn="l" eaLnBrk="1" fontAlgn="auto" hangingPunct="1">
              <a:spcBef>
                <a:spcPts val="0"/>
              </a:spcBef>
              <a:spcAft>
                <a:spcPts val="0"/>
              </a:spcAft>
              <a:defRPr sz="1100" b="1" i="0">
                <a:solidFill>
                  <a:schemeClr val="bg1"/>
                </a:solidFill>
                <a:latin typeface="HelveticaNeue MediumCond"/>
                <a:cs typeface="HelveticaNeue MediumCond"/>
              </a:defRPr>
            </a:lvl1pPr>
          </a:lstStyle>
          <a:p>
            <a:pPr>
              <a:defRPr/>
            </a:pPr>
            <a:fld id="{58E27D68-75D7-1046-B88F-55C44A5ED9A6}" type="slidenum">
              <a:rPr lang="en-US" smtClean="0">
                <a:solidFill>
                  <a:srgbClr val="FFFFFF"/>
                </a:solidFill>
              </a:rPr>
              <a:pPr>
                <a:defRPr/>
              </a:pPr>
              <a:t>‹#›</a:t>
            </a:fld>
            <a:endParaRPr lang="en-US" dirty="0">
              <a:solidFill>
                <a:srgbClr val="FFFFFF"/>
              </a:solidFill>
            </a:endParaRPr>
          </a:p>
        </p:txBody>
      </p:sp>
      <p:cxnSp>
        <p:nvCxnSpPr>
          <p:cNvPr id="7" name="Straight Connector 6"/>
          <p:cNvCxnSpPr/>
          <p:nvPr userDrawn="1"/>
        </p:nvCxnSpPr>
        <p:spPr>
          <a:xfrm>
            <a:off x="6106307" y="993913"/>
            <a:ext cx="10872" cy="5484961"/>
          </a:xfrm>
          <a:prstGeom prst="line">
            <a:avLst/>
          </a:prstGeom>
          <a:ln w="9525" cmpd="sng">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3900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with Takeaway">
    <p:spTree>
      <p:nvGrpSpPr>
        <p:cNvPr id="1" name=""/>
        <p:cNvGrpSpPr/>
        <p:nvPr/>
      </p:nvGrpSpPr>
      <p:grpSpPr>
        <a:xfrm>
          <a:off x="0" y="0"/>
          <a:ext cx="0" cy="0"/>
          <a:chOff x="0" y="0"/>
          <a:chExt cx="0" cy="0"/>
        </a:xfrm>
      </p:grpSpPr>
      <p:sp>
        <p:nvSpPr>
          <p:cNvPr id="11" name="Rectangle 10"/>
          <p:cNvSpPr/>
          <p:nvPr userDrawn="1"/>
        </p:nvSpPr>
        <p:spPr>
          <a:xfrm>
            <a:off x="11147729" y="6217920"/>
            <a:ext cx="771276" cy="623890"/>
          </a:xfrm>
          <a:prstGeom prst="rect">
            <a:avLst/>
          </a:prstGeom>
          <a:solidFill>
            <a:schemeClr val="bg1"/>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0" fontAlgn="base" hangingPunct="0">
              <a:spcBef>
                <a:spcPct val="0"/>
              </a:spcBef>
              <a:spcAft>
                <a:spcPct val="0"/>
              </a:spcAft>
            </a:pPr>
            <a:endParaRPr lang="en-US" dirty="0">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58E27D68-75D7-1046-B88F-55C44A5ED9A6}" type="slidenum">
              <a:rPr lang="en-US" smtClean="0">
                <a:solidFill>
                  <a:srgbClr val="FFFFFF"/>
                </a:solidFill>
              </a:rPr>
              <a:pPr>
                <a:defRPr/>
              </a:pPr>
              <a:t>‹#›</a:t>
            </a:fld>
            <a:endParaRPr lang="en-US" dirty="0">
              <a:solidFill>
                <a:srgbClr val="FFFFFF"/>
              </a:solidFill>
            </a:endParaRPr>
          </a:p>
        </p:txBody>
      </p:sp>
      <p:sp>
        <p:nvSpPr>
          <p:cNvPr id="4" name="Text Placeholder 2"/>
          <p:cNvSpPr>
            <a:spLocks noGrp="1"/>
          </p:cNvSpPr>
          <p:nvPr>
            <p:ph type="body" sz="quarter" idx="12"/>
          </p:nvPr>
        </p:nvSpPr>
        <p:spPr>
          <a:xfrm>
            <a:off x="685800" y="1074738"/>
            <a:ext cx="5308547" cy="5075238"/>
          </a:xfrm>
          <a:prstGeom prst="rect">
            <a:avLst/>
          </a:prstGeom>
        </p:spPr>
        <p:txBody>
          <a:bodyPr>
            <a:normAutofit/>
          </a:bodyPr>
          <a:lstStyle>
            <a:lvl1pPr>
              <a:buClr>
                <a:schemeClr val="tx2"/>
              </a:buClr>
              <a:defRPr/>
            </a:lvl1pPr>
            <a:lvl2pPr marL="457200" indent="-169863">
              <a:buClr>
                <a:schemeClr val="accent2"/>
              </a:buClr>
              <a:defRPr/>
            </a:lvl2pPr>
            <a:lvl3pPr marL="804863" indent="-177800">
              <a:buClr>
                <a:schemeClr val="accent2"/>
              </a:buClr>
              <a:defRPr/>
            </a:lvl3pPr>
            <a:lvl4pPr marL="1201738" indent="-168275">
              <a:buClr>
                <a:schemeClr val="accent2"/>
              </a:buClr>
              <a:buFontTx/>
              <a:buChar char="-"/>
              <a:defRPr sz="1400"/>
            </a:lvl4pPr>
            <a:lvl5pPr marL="1719263" indent="-177800">
              <a:buClr>
                <a:schemeClr val="accent2"/>
              </a:buCl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2"/>
          <p:cNvSpPr>
            <a:spLocks noGrp="1"/>
          </p:cNvSpPr>
          <p:nvPr>
            <p:ph type="body" sz="quarter" idx="13"/>
          </p:nvPr>
        </p:nvSpPr>
        <p:spPr>
          <a:xfrm>
            <a:off x="6217720" y="1074738"/>
            <a:ext cx="5308547" cy="5075238"/>
          </a:xfrm>
          <a:prstGeom prst="rect">
            <a:avLst/>
          </a:prstGeom>
        </p:spPr>
        <p:txBody>
          <a:bodyPr>
            <a:normAutofit/>
          </a:bodyPr>
          <a:lstStyle>
            <a:lvl1pPr>
              <a:buClr>
                <a:schemeClr val="tx2"/>
              </a:buClr>
              <a:defRPr/>
            </a:lvl1pPr>
            <a:lvl2pPr marL="457200" indent="-169863">
              <a:buClr>
                <a:schemeClr val="accent2"/>
              </a:buClr>
              <a:defRPr/>
            </a:lvl2pPr>
            <a:lvl3pPr marL="804863" indent="-177800">
              <a:buClr>
                <a:schemeClr val="accent2"/>
              </a:buClr>
              <a:defRPr/>
            </a:lvl3pPr>
            <a:lvl4pPr marL="1201738" indent="-168275">
              <a:buClr>
                <a:schemeClr val="accent2"/>
              </a:buClr>
              <a:buFontTx/>
              <a:buChar char="-"/>
              <a:defRPr sz="1400"/>
            </a:lvl4pPr>
            <a:lvl5pPr marL="1719263" indent="-177800">
              <a:buClr>
                <a:schemeClr val="accent2"/>
              </a:buCl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6" name="Straight Connector 5"/>
          <p:cNvCxnSpPr/>
          <p:nvPr userDrawn="1"/>
        </p:nvCxnSpPr>
        <p:spPr>
          <a:xfrm>
            <a:off x="6106307" y="993913"/>
            <a:ext cx="10355" cy="5224007"/>
          </a:xfrm>
          <a:prstGeom prst="line">
            <a:avLst/>
          </a:prstGeom>
          <a:ln w="9525"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a:spLocks noChangeArrowheads="1"/>
          </p:cNvSpPr>
          <p:nvPr userDrawn="1"/>
        </p:nvSpPr>
        <p:spPr bwMode="auto">
          <a:xfrm>
            <a:off x="207434" y="6149976"/>
            <a:ext cx="251703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defTabSz="457200" fontAlgn="base">
              <a:spcBef>
                <a:spcPct val="0"/>
              </a:spcBef>
              <a:spcAft>
                <a:spcPct val="0"/>
              </a:spcAft>
              <a:defRPr/>
            </a:pPr>
            <a:r>
              <a:rPr lang="en-US" altLang="en-US" sz="700" dirty="0" smtClean="0">
                <a:solidFill>
                  <a:srgbClr val="707070"/>
                </a:solidFill>
                <a:cs typeface="Arial" panose="020B0604020202020204" pitchFamily="34" charset="0"/>
              </a:rPr>
              <a:t>© 2015 by Honeywell International Inc. All rights reserved. </a:t>
            </a:r>
          </a:p>
        </p:txBody>
      </p:sp>
      <p:sp>
        <p:nvSpPr>
          <p:cNvPr id="7" name="Round Single Corner Rectangle 6"/>
          <p:cNvSpPr/>
          <p:nvPr userDrawn="1"/>
        </p:nvSpPr>
        <p:spPr>
          <a:xfrm>
            <a:off x="0" y="6364289"/>
            <a:ext cx="11584517" cy="504825"/>
          </a:xfrm>
          <a:prstGeom prst="round1Rect">
            <a:avLst>
              <a:gd name="adj" fmla="val 50000"/>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9" name="Text Placeholder 9"/>
          <p:cNvSpPr>
            <a:spLocks noGrp="1"/>
          </p:cNvSpPr>
          <p:nvPr>
            <p:ph type="body" sz="quarter" idx="15"/>
          </p:nvPr>
        </p:nvSpPr>
        <p:spPr>
          <a:xfrm>
            <a:off x="315384" y="6384610"/>
            <a:ext cx="11063816" cy="457200"/>
          </a:xfrm>
          <a:prstGeom prst="rect">
            <a:avLst/>
          </a:prstGeom>
        </p:spPr>
        <p:txBody>
          <a:bodyPr/>
          <a:lstStyle>
            <a:lvl1pPr marL="0" indent="0" algn="ctr">
              <a:buNone/>
              <a:defRPr sz="2400" b="1">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24590414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Up Layout">
    <p:spTree>
      <p:nvGrpSpPr>
        <p:cNvPr id="1" name=""/>
        <p:cNvGrpSpPr/>
        <p:nvPr/>
      </p:nvGrpSpPr>
      <p:grpSpPr>
        <a:xfrm>
          <a:off x="0" y="0"/>
          <a:ext cx="0" cy="0"/>
          <a:chOff x="0" y="0"/>
          <a:chExt cx="0" cy="0"/>
        </a:xfrm>
      </p:grpSpPr>
      <p:cxnSp>
        <p:nvCxnSpPr>
          <p:cNvPr id="7" name="Straight Connector 6"/>
          <p:cNvCxnSpPr/>
          <p:nvPr userDrawn="1"/>
        </p:nvCxnSpPr>
        <p:spPr bwMode="auto">
          <a:xfrm flipH="1">
            <a:off x="592667" y="3698875"/>
            <a:ext cx="10953751" cy="0"/>
          </a:xfrm>
          <a:prstGeom prst="line">
            <a:avLst/>
          </a:prstGeom>
          <a:noFill/>
          <a:ln w="19050" cap="flat" cmpd="sng" algn="ctr">
            <a:solidFill>
              <a:schemeClr val="accent2">
                <a:lumMod val="60000"/>
                <a:lumOff val="40000"/>
              </a:schemeClr>
            </a:solidFill>
            <a:prstDash val="solid"/>
            <a:round/>
            <a:headEnd type="none" w="med" len="med"/>
            <a:tailEnd type="none" w="med" len="med"/>
          </a:ln>
          <a:effectLst/>
          <a:extLst>
            <a:ext uri="{909E8E84-426E-40DD-AFC4-6F175D3DCCD1}">
              <a14:hiddenFill xmlns:a14="http://schemas.microsoft.com/office/drawing/2010/main">
                <a:solidFill>
                  <a:srgbClr val="0005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p:cNvCxnSpPr/>
          <p:nvPr userDrawn="1"/>
        </p:nvCxnSpPr>
        <p:spPr bwMode="auto">
          <a:xfrm>
            <a:off x="6140451" y="962026"/>
            <a:ext cx="0" cy="5445125"/>
          </a:xfrm>
          <a:prstGeom prst="line">
            <a:avLst/>
          </a:prstGeom>
          <a:noFill/>
          <a:ln w="19050" cap="flat" cmpd="sng" algn="ctr">
            <a:solidFill>
              <a:schemeClr val="accent2">
                <a:lumMod val="60000"/>
                <a:lumOff val="40000"/>
              </a:schemeClr>
            </a:solidFill>
            <a:prstDash val="solid"/>
            <a:round/>
            <a:headEnd type="none" w="med" len="med"/>
            <a:tailEnd type="none" w="med" len="med"/>
          </a:ln>
          <a:effectLst/>
          <a:extLst>
            <a:ext uri="{909E8E84-426E-40DD-AFC4-6F175D3DCCD1}">
              <a14:hiddenFill xmlns:a14="http://schemas.microsoft.com/office/drawing/2010/main">
                <a:solidFill>
                  <a:srgbClr val="0005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ext Placeholder 2"/>
          <p:cNvSpPr>
            <a:spLocks noGrp="1"/>
          </p:cNvSpPr>
          <p:nvPr>
            <p:ph type="body" sz="quarter" idx="18"/>
          </p:nvPr>
        </p:nvSpPr>
        <p:spPr>
          <a:xfrm>
            <a:off x="6259493" y="962652"/>
            <a:ext cx="5429251" cy="2629468"/>
          </a:xfrm>
          <a:prstGeom prst="rect">
            <a:avLst/>
          </a:prstGeom>
        </p:spPr>
        <p:txBody>
          <a:bodyPr>
            <a:normAutofit/>
          </a:bodyPr>
          <a:lstStyle>
            <a:lvl1pPr>
              <a:buClr>
                <a:schemeClr val="tx2"/>
              </a:buClr>
              <a:defRPr sz="1800"/>
            </a:lvl1pPr>
            <a:lvl2pPr marL="457200" indent="-169863">
              <a:buClr>
                <a:schemeClr val="accent2"/>
              </a:buClr>
              <a:defRPr sz="1600"/>
            </a:lvl2pPr>
            <a:lvl3pPr marL="804863" indent="-177800">
              <a:buClr>
                <a:schemeClr val="accent2"/>
              </a:buClr>
              <a:defRPr sz="1400"/>
            </a:lvl3pPr>
            <a:lvl4pPr marL="1201738" indent="-168275">
              <a:buClr>
                <a:schemeClr val="accent2"/>
              </a:buClr>
              <a:buFontTx/>
              <a:buChar char="-"/>
              <a:defRPr sz="1200"/>
            </a:lvl4pPr>
            <a:lvl5pPr marL="1719263" indent="-177800">
              <a:buClr>
                <a:schemeClr val="accent2"/>
              </a:buCl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Text Placeholder 2"/>
          <p:cNvSpPr>
            <a:spLocks noGrp="1"/>
          </p:cNvSpPr>
          <p:nvPr>
            <p:ph type="body" sz="quarter" idx="12"/>
          </p:nvPr>
        </p:nvSpPr>
        <p:spPr>
          <a:xfrm>
            <a:off x="592666" y="962652"/>
            <a:ext cx="5429251" cy="2629468"/>
          </a:xfrm>
          <a:prstGeom prst="rect">
            <a:avLst/>
          </a:prstGeom>
        </p:spPr>
        <p:txBody>
          <a:bodyPr>
            <a:normAutofit/>
          </a:bodyPr>
          <a:lstStyle>
            <a:lvl1pPr>
              <a:buClr>
                <a:schemeClr val="tx2"/>
              </a:buClr>
              <a:defRPr sz="1800"/>
            </a:lvl1pPr>
            <a:lvl2pPr marL="457200" indent="-169863">
              <a:buClr>
                <a:schemeClr val="accent2"/>
              </a:buClr>
              <a:defRPr sz="1600"/>
            </a:lvl2pPr>
            <a:lvl3pPr marL="804863" indent="-177800">
              <a:buClr>
                <a:schemeClr val="accent2"/>
              </a:buClr>
              <a:defRPr sz="1400"/>
            </a:lvl3pPr>
            <a:lvl4pPr marL="1201738" indent="-168275">
              <a:buClr>
                <a:schemeClr val="accent2"/>
              </a:buClr>
              <a:buFontTx/>
              <a:buChar char="-"/>
              <a:defRPr sz="1200"/>
            </a:lvl4pPr>
            <a:lvl5pPr marL="1719263" indent="-177800">
              <a:buClr>
                <a:schemeClr val="accent2"/>
              </a:buCl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Title 1"/>
          <p:cNvSpPr>
            <a:spLocks noGrp="1"/>
          </p:cNvSpPr>
          <p:nvPr>
            <p:ph type="title"/>
          </p:nvPr>
        </p:nvSpPr>
        <p:spPr>
          <a:xfrm>
            <a:off x="576000" y="331305"/>
            <a:ext cx="11128904" cy="525115"/>
          </a:xfrm>
        </p:spPr>
        <p:txBody>
          <a:bodyPr/>
          <a:lstStyle/>
          <a:p>
            <a:r>
              <a:rPr lang="en-US" dirty="0" smtClean="0"/>
              <a:t>Click to edit Master title style</a:t>
            </a:r>
            <a:endParaRPr lang="en-US" dirty="0"/>
          </a:p>
        </p:txBody>
      </p:sp>
      <p:sp>
        <p:nvSpPr>
          <p:cNvPr id="23" name="Text Placeholder 2"/>
          <p:cNvSpPr>
            <a:spLocks noGrp="1"/>
          </p:cNvSpPr>
          <p:nvPr>
            <p:ph type="body" sz="quarter" idx="19"/>
          </p:nvPr>
        </p:nvSpPr>
        <p:spPr>
          <a:xfrm>
            <a:off x="6275653" y="3804586"/>
            <a:ext cx="5429251" cy="2629468"/>
          </a:xfrm>
          <a:prstGeom prst="rect">
            <a:avLst/>
          </a:prstGeom>
        </p:spPr>
        <p:txBody>
          <a:bodyPr>
            <a:normAutofit/>
          </a:bodyPr>
          <a:lstStyle>
            <a:lvl1pPr>
              <a:buClr>
                <a:schemeClr val="tx2"/>
              </a:buClr>
              <a:defRPr sz="1800"/>
            </a:lvl1pPr>
            <a:lvl2pPr marL="457200" indent="-169863">
              <a:buClr>
                <a:schemeClr val="accent2"/>
              </a:buClr>
              <a:defRPr sz="1600"/>
            </a:lvl2pPr>
            <a:lvl3pPr marL="804863" indent="-177800">
              <a:buClr>
                <a:schemeClr val="accent2"/>
              </a:buClr>
              <a:defRPr sz="1400"/>
            </a:lvl3pPr>
            <a:lvl4pPr marL="1201738" indent="-168275">
              <a:buClr>
                <a:schemeClr val="accent2"/>
              </a:buClr>
              <a:buFontTx/>
              <a:buChar char="-"/>
              <a:defRPr sz="1200"/>
            </a:lvl4pPr>
            <a:lvl5pPr marL="1719263" indent="-177800">
              <a:buClr>
                <a:schemeClr val="accent2"/>
              </a:buCl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ext Placeholder 2"/>
          <p:cNvSpPr>
            <a:spLocks noGrp="1"/>
          </p:cNvSpPr>
          <p:nvPr>
            <p:ph type="body" sz="quarter" idx="20"/>
          </p:nvPr>
        </p:nvSpPr>
        <p:spPr>
          <a:xfrm>
            <a:off x="608827" y="3804586"/>
            <a:ext cx="5429251" cy="2629468"/>
          </a:xfrm>
          <a:prstGeom prst="rect">
            <a:avLst/>
          </a:prstGeom>
        </p:spPr>
        <p:txBody>
          <a:bodyPr>
            <a:normAutofit/>
          </a:bodyPr>
          <a:lstStyle>
            <a:lvl1pPr>
              <a:buClr>
                <a:schemeClr val="tx2"/>
              </a:buClr>
              <a:defRPr sz="1800"/>
            </a:lvl1pPr>
            <a:lvl2pPr marL="457200" indent="-169863">
              <a:buClr>
                <a:schemeClr val="accent2"/>
              </a:buClr>
              <a:defRPr sz="1600"/>
            </a:lvl2pPr>
            <a:lvl3pPr marL="804863" indent="-177800">
              <a:buClr>
                <a:schemeClr val="accent2"/>
              </a:buClr>
              <a:defRPr sz="1400"/>
            </a:lvl3pPr>
            <a:lvl4pPr marL="1201738" indent="-168275">
              <a:buClr>
                <a:schemeClr val="accent2"/>
              </a:buClr>
              <a:buFontTx/>
              <a:buChar char="-"/>
              <a:defRPr sz="1200"/>
            </a:lvl4pPr>
            <a:lvl5pPr marL="1719263" indent="-177800">
              <a:buClr>
                <a:schemeClr val="accent2"/>
              </a:buCl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5"/>
          <p:cNvSpPr>
            <a:spLocks noGrp="1"/>
          </p:cNvSpPr>
          <p:nvPr>
            <p:ph type="sldNum" sz="quarter" idx="4"/>
          </p:nvPr>
        </p:nvSpPr>
        <p:spPr>
          <a:xfrm>
            <a:off x="11645901" y="2"/>
            <a:ext cx="675217" cy="504825"/>
          </a:xfrm>
          <a:prstGeom prst="rect">
            <a:avLst/>
          </a:prstGeom>
        </p:spPr>
        <p:txBody>
          <a:bodyPr vert="horz" lIns="91440" tIns="45720" rIns="91440" bIns="45720" rtlCol="0" anchor="ctr"/>
          <a:lstStyle>
            <a:lvl1pPr algn="l" eaLnBrk="1" fontAlgn="auto" hangingPunct="1">
              <a:spcBef>
                <a:spcPts val="0"/>
              </a:spcBef>
              <a:spcAft>
                <a:spcPts val="0"/>
              </a:spcAft>
              <a:defRPr sz="1100" b="1" i="0">
                <a:solidFill>
                  <a:schemeClr val="bg1"/>
                </a:solidFill>
                <a:latin typeface="HelveticaNeue MediumCond"/>
                <a:cs typeface="HelveticaNeue MediumCond"/>
              </a:defRPr>
            </a:lvl1pPr>
          </a:lstStyle>
          <a:p>
            <a:pPr>
              <a:defRPr/>
            </a:pPr>
            <a:fld id="{58E27D68-75D7-1046-B88F-55C44A5ED9A6}"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6342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Up Layout With Takeaway">
    <p:spTree>
      <p:nvGrpSpPr>
        <p:cNvPr id="1" name=""/>
        <p:cNvGrpSpPr/>
        <p:nvPr/>
      </p:nvGrpSpPr>
      <p:grpSpPr>
        <a:xfrm>
          <a:off x="0" y="0"/>
          <a:ext cx="0" cy="0"/>
          <a:chOff x="0" y="0"/>
          <a:chExt cx="0" cy="0"/>
        </a:xfrm>
      </p:grpSpPr>
      <p:sp>
        <p:nvSpPr>
          <p:cNvPr id="8" name="Rectangle 7"/>
          <p:cNvSpPr/>
          <p:nvPr userDrawn="1"/>
        </p:nvSpPr>
        <p:spPr>
          <a:xfrm>
            <a:off x="0" y="6324600"/>
            <a:ext cx="12192000" cy="533400"/>
          </a:xfrm>
          <a:prstGeom prst="rect">
            <a:avLst/>
          </a:prstGeom>
          <a:solidFill>
            <a:schemeClr val="bg1"/>
          </a:solidFill>
          <a:ln w="9525"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9" name="Round Single Corner Rectangle 8"/>
          <p:cNvSpPr/>
          <p:nvPr userDrawn="1"/>
        </p:nvSpPr>
        <p:spPr>
          <a:xfrm>
            <a:off x="0" y="6364289"/>
            <a:ext cx="11584517" cy="504825"/>
          </a:xfrm>
          <a:prstGeom prst="round1Rect">
            <a:avLst>
              <a:gd name="adj" fmla="val 50000"/>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10" name="Rectangle 9"/>
          <p:cNvSpPr>
            <a:spLocks noChangeArrowheads="1"/>
          </p:cNvSpPr>
          <p:nvPr userDrawn="1"/>
        </p:nvSpPr>
        <p:spPr bwMode="auto">
          <a:xfrm>
            <a:off x="237067" y="6181726"/>
            <a:ext cx="251703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defTabSz="457200" fontAlgn="base">
              <a:spcBef>
                <a:spcPct val="0"/>
              </a:spcBef>
              <a:spcAft>
                <a:spcPct val="0"/>
              </a:spcAft>
              <a:defRPr/>
            </a:pPr>
            <a:r>
              <a:rPr lang="en-US" altLang="en-US" sz="700" dirty="0" smtClean="0">
                <a:solidFill>
                  <a:srgbClr val="707070"/>
                </a:solidFill>
                <a:cs typeface="Arial" panose="020B0604020202020204" pitchFamily="34" charset="0"/>
              </a:rPr>
              <a:t>© 2015 by Honeywell International Inc. All rights reserved. </a:t>
            </a:r>
          </a:p>
        </p:txBody>
      </p:sp>
      <p:cxnSp>
        <p:nvCxnSpPr>
          <p:cNvPr id="12" name="Straight Connector 11"/>
          <p:cNvCxnSpPr/>
          <p:nvPr userDrawn="1"/>
        </p:nvCxnSpPr>
        <p:spPr bwMode="auto">
          <a:xfrm>
            <a:off x="6140451" y="962026"/>
            <a:ext cx="0" cy="5445125"/>
          </a:xfrm>
          <a:prstGeom prst="line">
            <a:avLst/>
          </a:prstGeom>
          <a:noFill/>
          <a:ln w="19050" cap="flat" cmpd="sng" algn="ctr">
            <a:solidFill>
              <a:schemeClr val="accent2">
                <a:lumMod val="60000"/>
                <a:lumOff val="40000"/>
              </a:schemeClr>
            </a:solidFill>
            <a:prstDash val="solid"/>
            <a:round/>
            <a:headEnd type="none" w="med" len="med"/>
            <a:tailEnd type="none" w="med" len="med"/>
          </a:ln>
          <a:effectLst/>
          <a:extLst>
            <a:ext uri="{909E8E84-426E-40DD-AFC4-6F175D3DCCD1}">
              <a14:hiddenFill xmlns:a14="http://schemas.microsoft.com/office/drawing/2010/main">
                <a:solidFill>
                  <a:srgbClr val="0005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userDrawn="1"/>
        </p:nvCxnSpPr>
        <p:spPr bwMode="auto">
          <a:xfrm flipH="1">
            <a:off x="592667" y="3579813"/>
            <a:ext cx="11112500" cy="0"/>
          </a:xfrm>
          <a:prstGeom prst="line">
            <a:avLst/>
          </a:prstGeom>
          <a:noFill/>
          <a:ln w="19050" cap="flat" cmpd="sng" algn="ctr">
            <a:solidFill>
              <a:schemeClr val="accent2">
                <a:lumMod val="60000"/>
                <a:lumOff val="40000"/>
              </a:schemeClr>
            </a:solidFill>
            <a:prstDash val="solid"/>
            <a:round/>
            <a:headEnd type="none" w="med" len="med"/>
            <a:tailEnd type="none" w="med" len="med"/>
          </a:ln>
          <a:effectLst/>
          <a:extLst>
            <a:ext uri="{909E8E84-426E-40DD-AFC4-6F175D3DCCD1}">
              <a14:hiddenFill xmlns:a14="http://schemas.microsoft.com/office/drawing/2010/main">
                <a:solidFill>
                  <a:srgbClr val="0005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 Placeholder 2"/>
          <p:cNvSpPr>
            <a:spLocks noGrp="1"/>
          </p:cNvSpPr>
          <p:nvPr>
            <p:ph type="body" sz="quarter" idx="12"/>
          </p:nvPr>
        </p:nvSpPr>
        <p:spPr>
          <a:xfrm>
            <a:off x="592666" y="962652"/>
            <a:ext cx="5429251" cy="2544798"/>
          </a:xfrm>
          <a:prstGeom prst="rect">
            <a:avLst/>
          </a:prstGeom>
        </p:spPr>
        <p:txBody>
          <a:bodyPr>
            <a:normAutofit/>
          </a:bodyPr>
          <a:lstStyle>
            <a:lvl1pPr>
              <a:buClr>
                <a:schemeClr val="tx2"/>
              </a:buClr>
              <a:defRPr sz="1800">
                <a:solidFill>
                  <a:schemeClr val="tx1"/>
                </a:solidFill>
              </a:defRPr>
            </a:lvl1pPr>
            <a:lvl2pPr marL="457200" indent="-169863">
              <a:buClr>
                <a:schemeClr val="accent2"/>
              </a:buClr>
              <a:defRPr sz="1600">
                <a:solidFill>
                  <a:schemeClr val="tx1"/>
                </a:solidFill>
              </a:defRPr>
            </a:lvl2pPr>
            <a:lvl3pPr marL="804863" indent="-177800">
              <a:buClr>
                <a:schemeClr val="accent2"/>
              </a:buClr>
              <a:defRPr sz="1400">
                <a:solidFill>
                  <a:schemeClr val="tx1"/>
                </a:solidFill>
              </a:defRPr>
            </a:lvl3pPr>
            <a:lvl4pPr marL="1201738" indent="-168275">
              <a:buClr>
                <a:schemeClr val="accent2"/>
              </a:buClr>
              <a:buFontTx/>
              <a:buChar char="-"/>
              <a:defRPr sz="1200">
                <a:solidFill>
                  <a:schemeClr val="tx1"/>
                </a:solidFill>
              </a:defRPr>
            </a:lvl4pPr>
            <a:lvl5pPr marL="1719263" indent="-177800">
              <a:buClr>
                <a:schemeClr val="accent2"/>
              </a:buClr>
              <a:defRPr sz="12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9"/>
          <p:cNvSpPr>
            <a:spLocks noGrp="1"/>
          </p:cNvSpPr>
          <p:nvPr>
            <p:ph type="body" sz="quarter" idx="15"/>
          </p:nvPr>
        </p:nvSpPr>
        <p:spPr>
          <a:xfrm>
            <a:off x="315384" y="6384610"/>
            <a:ext cx="11063816" cy="457200"/>
          </a:xfrm>
          <a:prstGeom prst="rect">
            <a:avLst/>
          </a:prstGeom>
        </p:spPr>
        <p:txBody>
          <a:bodyPr/>
          <a:lstStyle>
            <a:lvl1pPr marL="0" indent="0" algn="ctr">
              <a:buNone/>
              <a:defRPr sz="2400" b="1">
                <a:solidFill>
                  <a:schemeClr val="bg1"/>
                </a:solidFill>
              </a:defRPr>
            </a:lvl1pPr>
          </a:lstStyle>
          <a:p>
            <a:pPr lvl="0"/>
            <a:r>
              <a:rPr lang="en-US" dirty="0" smtClean="0"/>
              <a:t>Click to edit Master text styles</a:t>
            </a:r>
          </a:p>
        </p:txBody>
      </p:sp>
      <p:sp>
        <p:nvSpPr>
          <p:cNvPr id="16" name="Title 1"/>
          <p:cNvSpPr>
            <a:spLocks noGrp="1"/>
          </p:cNvSpPr>
          <p:nvPr>
            <p:ph type="title"/>
          </p:nvPr>
        </p:nvSpPr>
        <p:spPr>
          <a:xfrm>
            <a:off x="592159" y="371062"/>
            <a:ext cx="11053655" cy="485358"/>
          </a:xfrm>
        </p:spPr>
        <p:txBody>
          <a:bodyPr/>
          <a:lstStyle/>
          <a:p>
            <a:r>
              <a:rPr lang="en-US" dirty="0" smtClean="0"/>
              <a:t>Click to edit Master title style</a:t>
            </a:r>
            <a:endParaRPr lang="en-US" dirty="0"/>
          </a:p>
        </p:txBody>
      </p:sp>
      <p:sp>
        <p:nvSpPr>
          <p:cNvPr id="19" name="Text Placeholder 2"/>
          <p:cNvSpPr>
            <a:spLocks noGrp="1"/>
          </p:cNvSpPr>
          <p:nvPr>
            <p:ph type="body" sz="quarter" idx="19"/>
          </p:nvPr>
        </p:nvSpPr>
        <p:spPr>
          <a:xfrm>
            <a:off x="6275653" y="962652"/>
            <a:ext cx="5429251" cy="2544798"/>
          </a:xfrm>
          <a:prstGeom prst="rect">
            <a:avLst/>
          </a:prstGeom>
        </p:spPr>
        <p:txBody>
          <a:bodyPr>
            <a:normAutofit/>
          </a:bodyPr>
          <a:lstStyle>
            <a:lvl1pPr>
              <a:buClr>
                <a:schemeClr val="tx2"/>
              </a:buClr>
              <a:defRPr sz="1800"/>
            </a:lvl1pPr>
            <a:lvl2pPr marL="457200" indent="-169863">
              <a:buClr>
                <a:schemeClr val="accent2"/>
              </a:buClr>
              <a:buFont typeface="Arial" panose="020B0604020202020204" pitchFamily="34" charset="0"/>
              <a:buChar char="-"/>
              <a:defRPr sz="1600"/>
            </a:lvl2pPr>
            <a:lvl3pPr marL="804863" indent="-177800">
              <a:buClr>
                <a:schemeClr val="accent2"/>
              </a:buClr>
              <a:defRPr sz="1400"/>
            </a:lvl3pPr>
            <a:lvl4pPr marL="1201738" indent="-168275">
              <a:buClr>
                <a:schemeClr val="accent2"/>
              </a:buClr>
              <a:buFontTx/>
              <a:buChar char="-"/>
              <a:defRPr sz="1200"/>
            </a:lvl4pPr>
            <a:lvl5pPr marL="1719263" indent="-177800">
              <a:buClr>
                <a:schemeClr val="accent2"/>
              </a:buCl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Text Placeholder 2"/>
          <p:cNvSpPr>
            <a:spLocks noGrp="1"/>
          </p:cNvSpPr>
          <p:nvPr>
            <p:ph type="body" sz="quarter" idx="20"/>
          </p:nvPr>
        </p:nvSpPr>
        <p:spPr>
          <a:xfrm>
            <a:off x="592159" y="3654408"/>
            <a:ext cx="5429251" cy="2544798"/>
          </a:xfrm>
          <a:prstGeom prst="rect">
            <a:avLst/>
          </a:prstGeom>
        </p:spPr>
        <p:txBody>
          <a:bodyPr>
            <a:normAutofit/>
          </a:bodyPr>
          <a:lstStyle>
            <a:lvl1pPr>
              <a:buClr>
                <a:schemeClr val="tx2"/>
              </a:buClr>
              <a:defRPr sz="1800"/>
            </a:lvl1pPr>
            <a:lvl2pPr marL="457200" indent="-169863">
              <a:buClr>
                <a:schemeClr val="accent2"/>
              </a:buClr>
              <a:defRPr sz="1600"/>
            </a:lvl2pPr>
            <a:lvl3pPr marL="804863" indent="-177800">
              <a:buClr>
                <a:schemeClr val="accent2"/>
              </a:buClr>
              <a:defRPr sz="1400"/>
            </a:lvl3pPr>
            <a:lvl4pPr marL="1201738" indent="-168275">
              <a:buClr>
                <a:schemeClr val="accent2"/>
              </a:buClr>
              <a:buFontTx/>
              <a:buChar char="-"/>
              <a:defRPr sz="1200"/>
            </a:lvl4pPr>
            <a:lvl5pPr marL="1719263" indent="-177800">
              <a:buClr>
                <a:schemeClr val="accent2"/>
              </a:buCl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Text Placeholder 2"/>
          <p:cNvSpPr>
            <a:spLocks noGrp="1"/>
          </p:cNvSpPr>
          <p:nvPr>
            <p:ph type="body" sz="quarter" idx="21"/>
          </p:nvPr>
        </p:nvSpPr>
        <p:spPr>
          <a:xfrm>
            <a:off x="6270367" y="3654408"/>
            <a:ext cx="5429251" cy="2544798"/>
          </a:xfrm>
          <a:prstGeom prst="rect">
            <a:avLst/>
          </a:prstGeom>
        </p:spPr>
        <p:txBody>
          <a:bodyPr>
            <a:normAutofit/>
          </a:bodyPr>
          <a:lstStyle>
            <a:lvl1pPr>
              <a:buClr>
                <a:schemeClr val="tx2"/>
              </a:buClr>
              <a:defRPr sz="1800"/>
            </a:lvl1pPr>
            <a:lvl2pPr marL="457200" indent="-169863">
              <a:buClr>
                <a:schemeClr val="accent2"/>
              </a:buClr>
              <a:defRPr sz="1600"/>
            </a:lvl2pPr>
            <a:lvl3pPr marL="804863" indent="-177800">
              <a:buClr>
                <a:schemeClr val="accent2"/>
              </a:buClr>
              <a:defRPr sz="1400"/>
            </a:lvl3pPr>
            <a:lvl4pPr marL="1201738" indent="-168275">
              <a:buClr>
                <a:schemeClr val="accent2"/>
              </a:buClr>
              <a:buFontTx/>
              <a:buChar char="-"/>
              <a:defRPr sz="1200"/>
            </a:lvl4pPr>
            <a:lvl5pPr marL="1719263" indent="-177800">
              <a:buClr>
                <a:schemeClr val="accent2"/>
              </a:buCl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Slide Number Placeholder 5"/>
          <p:cNvSpPr>
            <a:spLocks noGrp="1"/>
          </p:cNvSpPr>
          <p:nvPr>
            <p:ph type="sldNum" sz="quarter" idx="4"/>
          </p:nvPr>
        </p:nvSpPr>
        <p:spPr>
          <a:xfrm>
            <a:off x="11645901" y="2"/>
            <a:ext cx="675217" cy="504825"/>
          </a:xfrm>
          <a:prstGeom prst="rect">
            <a:avLst/>
          </a:prstGeom>
        </p:spPr>
        <p:txBody>
          <a:bodyPr vert="horz" lIns="91440" tIns="45720" rIns="91440" bIns="45720" rtlCol="0" anchor="ctr"/>
          <a:lstStyle>
            <a:lvl1pPr algn="l" eaLnBrk="1" fontAlgn="auto" hangingPunct="1">
              <a:spcBef>
                <a:spcPts val="0"/>
              </a:spcBef>
              <a:spcAft>
                <a:spcPts val="0"/>
              </a:spcAft>
              <a:defRPr sz="1100" b="1" i="0">
                <a:solidFill>
                  <a:schemeClr val="bg1"/>
                </a:solidFill>
                <a:latin typeface="HelveticaNeue MediumCond"/>
                <a:cs typeface="HelveticaNeue MediumCond"/>
              </a:defRPr>
            </a:lvl1pPr>
          </a:lstStyle>
          <a:p>
            <a:pPr>
              <a:defRPr/>
            </a:pPr>
            <a:fld id="{58E27D68-75D7-1046-B88F-55C44A5ED9A6}"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0883570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pen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5"/>
          <p:cNvSpPr>
            <a:spLocks noGrp="1"/>
          </p:cNvSpPr>
          <p:nvPr>
            <p:ph type="sldNum" sz="quarter" idx="4"/>
          </p:nvPr>
        </p:nvSpPr>
        <p:spPr>
          <a:xfrm>
            <a:off x="11645901" y="2"/>
            <a:ext cx="675217" cy="504825"/>
          </a:xfrm>
          <a:prstGeom prst="rect">
            <a:avLst/>
          </a:prstGeom>
        </p:spPr>
        <p:txBody>
          <a:bodyPr vert="horz" lIns="91440" tIns="45720" rIns="91440" bIns="45720" rtlCol="0" anchor="ctr"/>
          <a:lstStyle>
            <a:lvl1pPr algn="l" eaLnBrk="1" fontAlgn="auto" hangingPunct="1">
              <a:spcBef>
                <a:spcPts val="0"/>
              </a:spcBef>
              <a:spcAft>
                <a:spcPts val="0"/>
              </a:spcAft>
              <a:defRPr sz="1100" b="1" i="0">
                <a:solidFill>
                  <a:schemeClr val="bg1"/>
                </a:solidFill>
                <a:latin typeface="HelveticaNeue MediumCond"/>
                <a:cs typeface="HelveticaNeue MediumCond"/>
              </a:defRPr>
            </a:lvl1pPr>
          </a:lstStyle>
          <a:p>
            <a:pPr>
              <a:defRPr/>
            </a:pPr>
            <a:fld id="{58E27D68-75D7-1046-B88F-55C44A5ED9A6}"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771279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pen Layout W/ Takeaway">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207434" y="6149976"/>
            <a:ext cx="251703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defTabSz="457200" fontAlgn="base">
              <a:spcBef>
                <a:spcPct val="0"/>
              </a:spcBef>
              <a:spcAft>
                <a:spcPct val="0"/>
              </a:spcAft>
              <a:defRPr/>
            </a:pPr>
            <a:r>
              <a:rPr lang="en-US" altLang="en-US" sz="700" dirty="0" smtClean="0">
                <a:solidFill>
                  <a:srgbClr val="707070"/>
                </a:solidFill>
                <a:cs typeface="Arial" panose="020B0604020202020204" pitchFamily="34" charset="0"/>
              </a:rPr>
              <a:t>© 2015 by Honeywell International Inc. All rights reserved. </a:t>
            </a:r>
          </a:p>
        </p:txBody>
      </p:sp>
      <p:sp>
        <p:nvSpPr>
          <p:cNvPr id="5" name="Rectangle 4"/>
          <p:cNvSpPr/>
          <p:nvPr userDrawn="1"/>
        </p:nvSpPr>
        <p:spPr>
          <a:xfrm>
            <a:off x="9239251" y="6350000"/>
            <a:ext cx="2654300" cy="508000"/>
          </a:xfrm>
          <a:prstGeom prst="rect">
            <a:avLst/>
          </a:prstGeom>
          <a:solidFill>
            <a:schemeClr val="bg1"/>
          </a:solidFill>
          <a:ln w="952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6" name="Round Single Corner Rectangle 5"/>
          <p:cNvSpPr/>
          <p:nvPr userDrawn="1"/>
        </p:nvSpPr>
        <p:spPr>
          <a:xfrm>
            <a:off x="0" y="6364289"/>
            <a:ext cx="11584517" cy="504825"/>
          </a:xfrm>
          <a:prstGeom prst="round1Rect">
            <a:avLst>
              <a:gd name="adj" fmla="val 50000"/>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9"/>
          <p:cNvSpPr>
            <a:spLocks noGrp="1"/>
          </p:cNvSpPr>
          <p:nvPr>
            <p:ph type="body" sz="quarter" idx="15"/>
          </p:nvPr>
        </p:nvSpPr>
        <p:spPr>
          <a:xfrm>
            <a:off x="315384" y="6384610"/>
            <a:ext cx="11063816" cy="457200"/>
          </a:xfrm>
          <a:prstGeom prst="rect">
            <a:avLst/>
          </a:prstGeom>
        </p:spPr>
        <p:txBody>
          <a:bodyPr/>
          <a:lstStyle>
            <a:lvl1pPr marL="0" indent="0" algn="ctr">
              <a:buNone/>
              <a:defRPr sz="2400" b="1">
                <a:solidFill>
                  <a:schemeClr val="bg1"/>
                </a:solidFill>
              </a:defRPr>
            </a:lvl1pPr>
          </a:lstStyle>
          <a:p>
            <a:pPr lvl="0"/>
            <a:r>
              <a:rPr lang="en-US" dirty="0" smtClean="0"/>
              <a:t>Click to edit Master text styles</a:t>
            </a:r>
          </a:p>
        </p:txBody>
      </p:sp>
      <p:sp>
        <p:nvSpPr>
          <p:cNvPr id="9" name="Slide Number Placeholder 5"/>
          <p:cNvSpPr>
            <a:spLocks noGrp="1"/>
          </p:cNvSpPr>
          <p:nvPr>
            <p:ph type="sldNum" sz="quarter" idx="4"/>
          </p:nvPr>
        </p:nvSpPr>
        <p:spPr>
          <a:xfrm>
            <a:off x="11645901" y="2"/>
            <a:ext cx="675217" cy="504825"/>
          </a:xfrm>
          <a:prstGeom prst="rect">
            <a:avLst/>
          </a:prstGeom>
        </p:spPr>
        <p:txBody>
          <a:bodyPr vert="horz" lIns="91440" tIns="45720" rIns="91440" bIns="45720" rtlCol="0" anchor="ctr"/>
          <a:lstStyle>
            <a:lvl1pPr algn="l" eaLnBrk="1" fontAlgn="auto" hangingPunct="1">
              <a:spcBef>
                <a:spcPts val="0"/>
              </a:spcBef>
              <a:spcAft>
                <a:spcPts val="0"/>
              </a:spcAft>
              <a:defRPr sz="1100" b="1" i="0">
                <a:solidFill>
                  <a:schemeClr val="bg1"/>
                </a:solidFill>
                <a:latin typeface="HelveticaNeue MediumCond"/>
                <a:cs typeface="HelveticaNeue MediumCond"/>
              </a:defRPr>
            </a:lvl1pPr>
          </a:lstStyle>
          <a:p>
            <a:pPr>
              <a:defRPr/>
            </a:pPr>
            <a:fld id="{58E27D68-75D7-1046-B88F-55C44A5ED9A6}"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58520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ingle-Image Cover">
    <p:spTree>
      <p:nvGrpSpPr>
        <p:cNvPr id="1" name=""/>
        <p:cNvGrpSpPr/>
        <p:nvPr/>
      </p:nvGrpSpPr>
      <p:grpSpPr>
        <a:xfrm>
          <a:off x="0" y="0"/>
          <a:ext cx="0" cy="0"/>
          <a:chOff x="0" y="0"/>
          <a:chExt cx="0" cy="0"/>
        </a:xfrm>
      </p:grpSpPr>
      <p:sp>
        <p:nvSpPr>
          <p:cNvPr id="7" name="Text Placeholder 19"/>
          <p:cNvSpPr>
            <a:spLocks noGrp="1"/>
          </p:cNvSpPr>
          <p:nvPr>
            <p:ph type="body" sz="quarter" idx="13"/>
          </p:nvPr>
        </p:nvSpPr>
        <p:spPr>
          <a:xfrm>
            <a:off x="2864782" y="6222292"/>
            <a:ext cx="6617885" cy="254118"/>
          </a:xfrm>
          <a:prstGeom prst="rect">
            <a:avLst/>
          </a:prstGeom>
        </p:spPr>
        <p:txBody>
          <a:bodyPr vert="horz" anchor="ctr"/>
          <a:lstStyle>
            <a:lvl1pPr>
              <a:defRPr sz="1600">
                <a:solidFill>
                  <a:schemeClr val="tx1">
                    <a:lumMod val="65000"/>
                    <a:lumOff val="35000"/>
                  </a:schemeClr>
                </a:solidFill>
                <a:latin typeface="Arial" pitchFamily="34" charset="0"/>
                <a:cs typeface="Arial" pitchFamily="34" charset="0"/>
              </a:defRPr>
            </a:lvl1pPr>
          </a:lstStyle>
          <a:p>
            <a:pPr lvl="0"/>
            <a:r>
              <a:rPr lang="en-US" smtClean="0"/>
              <a:t>Click to edit Master text styles</a:t>
            </a:r>
          </a:p>
        </p:txBody>
      </p:sp>
      <p:sp>
        <p:nvSpPr>
          <p:cNvPr id="9" name="Text Placeholder 17"/>
          <p:cNvSpPr>
            <a:spLocks noGrp="1"/>
          </p:cNvSpPr>
          <p:nvPr>
            <p:ph type="body" sz="quarter" idx="12"/>
          </p:nvPr>
        </p:nvSpPr>
        <p:spPr>
          <a:xfrm>
            <a:off x="2864782" y="5960247"/>
            <a:ext cx="6617885" cy="249655"/>
          </a:xfrm>
          <a:prstGeom prst="rect">
            <a:avLst/>
          </a:prstGeom>
        </p:spPr>
        <p:txBody>
          <a:bodyPr vert="horz" anchor="ctr"/>
          <a:lstStyle>
            <a:lvl1pPr>
              <a:defRPr sz="2400" b="1" i="0" cap="all" baseline="0">
                <a:solidFill>
                  <a:schemeClr val="tx1"/>
                </a:solidFill>
                <a:latin typeface="Arial" pitchFamily="34" charset="0"/>
                <a:cs typeface="Arial" pitchFamily="34" charset="0"/>
              </a:defRPr>
            </a:lvl1pPr>
          </a:lstStyle>
          <a:p>
            <a:pPr lvl="0"/>
            <a:r>
              <a:rPr lang="en-US" dirty="0" smtClean="0"/>
              <a:t>Click to edit Master text styles</a:t>
            </a:r>
          </a:p>
        </p:txBody>
      </p:sp>
      <p:sp>
        <p:nvSpPr>
          <p:cNvPr id="11" name="Text Placeholder 8"/>
          <p:cNvSpPr>
            <a:spLocks noGrp="1"/>
          </p:cNvSpPr>
          <p:nvPr>
            <p:ph type="body" sz="quarter" idx="11"/>
          </p:nvPr>
        </p:nvSpPr>
        <p:spPr>
          <a:xfrm>
            <a:off x="245660" y="6220656"/>
            <a:ext cx="2504314" cy="230945"/>
          </a:xfrm>
          <a:prstGeom prst="rect">
            <a:avLst/>
          </a:prstGeom>
        </p:spPr>
        <p:txBody>
          <a:bodyPr vert="horz"/>
          <a:lstStyle>
            <a:lvl1pPr algn="r">
              <a:defRPr sz="1400">
                <a:solidFill>
                  <a:schemeClr val="tx1">
                    <a:lumMod val="65000"/>
                    <a:lumOff val="35000"/>
                  </a:schemeClr>
                </a:solidFill>
                <a:latin typeface="Arial" pitchFamily="34" charset="0"/>
                <a:cs typeface="Arial" pitchFamily="34" charset="0"/>
              </a:defRPr>
            </a:lvl1pPr>
          </a:lstStyle>
          <a:p>
            <a:pPr lvl="0"/>
            <a:r>
              <a:rPr lang="en-US" dirty="0" smtClean="0"/>
              <a:t>Click to edit Master text styles</a:t>
            </a:r>
          </a:p>
        </p:txBody>
      </p:sp>
      <p:sp>
        <p:nvSpPr>
          <p:cNvPr id="14" name="Text Placeholder 8"/>
          <p:cNvSpPr>
            <a:spLocks noGrp="1"/>
          </p:cNvSpPr>
          <p:nvPr>
            <p:ph type="body" sz="quarter" idx="14"/>
          </p:nvPr>
        </p:nvSpPr>
        <p:spPr>
          <a:xfrm>
            <a:off x="245660" y="5957014"/>
            <a:ext cx="2499504" cy="248524"/>
          </a:xfrm>
          <a:prstGeom prst="rect">
            <a:avLst/>
          </a:prstGeom>
        </p:spPr>
        <p:txBody>
          <a:bodyPr vert="horz"/>
          <a:lstStyle>
            <a:lvl1pPr algn="r">
              <a:defRPr sz="1400">
                <a:solidFill>
                  <a:schemeClr val="tx1">
                    <a:lumMod val="65000"/>
                    <a:lumOff val="35000"/>
                  </a:schemeClr>
                </a:solidFill>
                <a:latin typeface="Arial" pitchFamily="34" charset="0"/>
                <a:cs typeface="Arial" pitchFamily="34" charset="0"/>
              </a:defRPr>
            </a:lvl1pPr>
          </a:lstStyle>
          <a:p>
            <a:pPr lvl="0"/>
            <a:r>
              <a:rPr lang="en-US" dirty="0" smtClean="0"/>
              <a:t>Click to edit Master text styles</a:t>
            </a:r>
          </a:p>
        </p:txBody>
      </p:sp>
      <p:cxnSp>
        <p:nvCxnSpPr>
          <p:cNvPr id="15" name="Straight Connector 14"/>
          <p:cNvCxnSpPr/>
          <p:nvPr userDrawn="1"/>
        </p:nvCxnSpPr>
        <p:spPr>
          <a:xfrm>
            <a:off x="2853267" y="5959476"/>
            <a:ext cx="0" cy="492125"/>
          </a:xfrm>
          <a:prstGeom prst="line">
            <a:avLst/>
          </a:prstGeom>
          <a:ln w="9525" cmpd="sng">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97471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11645815" y="-28146"/>
            <a:ext cx="674365" cy="503963"/>
          </a:xfrm>
          <a:prstGeom prst="rect">
            <a:avLst/>
          </a:prstGeom>
        </p:spPr>
        <p:txBody>
          <a:bodyPr vert="horz" lIns="91440" tIns="45720" rIns="91440" bIns="45720" rtlCol="0" anchor="ctr"/>
          <a:lstStyle>
            <a:lvl1pPr algn="l">
              <a:defRPr sz="1000" b="1" i="0">
                <a:solidFill>
                  <a:schemeClr val="bg1"/>
                </a:solidFill>
                <a:latin typeface="HelveticaNeue MediumCond"/>
                <a:cs typeface="HelveticaNeue MediumCond"/>
              </a:defRPr>
            </a:lvl1pPr>
          </a:lstStyle>
          <a:p>
            <a:fld id="{2066355A-084C-D24E-9AD2-7E4FC41EA627}" type="slidenum">
              <a:rPr lang="en-US" smtClean="0">
                <a:solidFill>
                  <a:prstClr val="white"/>
                </a:solidFill>
              </a:rPr>
              <a:pPr/>
              <a:t>‹#›</a:t>
            </a:fld>
            <a:endParaRPr lang="en-US" dirty="0">
              <a:solidFill>
                <a:prstClr val="white"/>
              </a:solidFill>
            </a:endParaRPr>
          </a:p>
        </p:txBody>
      </p:sp>
      <p:sp>
        <p:nvSpPr>
          <p:cNvPr id="6" name="Title 1"/>
          <p:cNvSpPr>
            <a:spLocks noGrp="1"/>
          </p:cNvSpPr>
          <p:nvPr>
            <p:ph type="title" hasCustomPrompt="1"/>
          </p:nvPr>
        </p:nvSpPr>
        <p:spPr>
          <a:xfrm>
            <a:off x="686105" y="482889"/>
            <a:ext cx="10669812" cy="373531"/>
          </a:xfrm>
        </p:spPr>
        <p:txBody>
          <a:bodyPr/>
          <a:lstStyle>
            <a:lvl1pPr>
              <a:defRPr cap="none" baseline="0"/>
            </a:lvl1pPr>
          </a:lstStyle>
          <a:p>
            <a:r>
              <a:rPr lang="en-US" dirty="0" smtClean="0"/>
              <a:t>CLICK TO EDIT MASTER TITLE STYLE</a:t>
            </a:r>
            <a:endParaRPr lang="en-US" dirty="0"/>
          </a:p>
        </p:txBody>
      </p:sp>
      <p:sp>
        <p:nvSpPr>
          <p:cNvPr id="3" name="Text Placeholder 2"/>
          <p:cNvSpPr>
            <a:spLocks noGrp="1"/>
          </p:cNvSpPr>
          <p:nvPr>
            <p:ph type="body" sz="quarter" idx="10"/>
          </p:nvPr>
        </p:nvSpPr>
        <p:spPr>
          <a:xfrm>
            <a:off x="685800" y="1311215"/>
            <a:ext cx="10670117" cy="5072123"/>
          </a:xfrm>
          <a:prstGeom prst="rect">
            <a:avLst/>
          </a:prstGeom>
        </p:spPr>
        <p:txBody>
          <a:bodyPr>
            <a:normAutofit/>
          </a:bodyPr>
          <a:lstStyle>
            <a:lvl2pPr marL="457200" indent="-169863">
              <a:defRPr/>
            </a:lvl2pPr>
            <a:lvl3pPr marL="804863" indent="-177800">
              <a:defRPr/>
            </a:lvl3pPr>
            <a:lvl4pPr marL="1201738" indent="-168275">
              <a:buClr>
                <a:schemeClr val="tx1">
                  <a:lumMod val="50000"/>
                  <a:lumOff val="50000"/>
                </a:schemeClr>
              </a:buClr>
              <a:buFontTx/>
              <a:buChar char="-"/>
              <a:defRPr sz="1400"/>
            </a:lvl4pPr>
            <a:lvl5pPr marL="1719263" indent="-177800">
              <a:buClr>
                <a:schemeClr val="tx1">
                  <a:lumMod val="50000"/>
                  <a:lumOff val="50000"/>
                </a:schemeClr>
              </a:buCl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quarter" idx="11" hasCustomPrompt="1"/>
          </p:nvPr>
        </p:nvSpPr>
        <p:spPr>
          <a:xfrm>
            <a:off x="685800" y="855664"/>
            <a:ext cx="10670117" cy="352035"/>
          </a:xfrm>
          <a:prstGeom prst="rect">
            <a:avLst/>
          </a:prstGeom>
        </p:spPr>
        <p:txBody>
          <a:bodyPr/>
          <a:lstStyle>
            <a:lvl1pPr marL="0" indent="0">
              <a:buNone/>
              <a:defRPr sz="1600">
                <a:latin typeface="Helvetica Neue"/>
              </a:defRPr>
            </a:lvl1pPr>
            <a:lvl3pPr marL="914400" indent="0">
              <a:buNone/>
              <a:defRPr sz="1400">
                <a:latin typeface="Helvetica Neue"/>
              </a:defRPr>
            </a:lvl3pPr>
          </a:lstStyle>
          <a:p>
            <a:pPr lvl="0"/>
            <a:r>
              <a:rPr lang="en-US" dirty="0" smtClean="0"/>
              <a:t>Strap line</a:t>
            </a:r>
          </a:p>
        </p:txBody>
      </p:sp>
    </p:spTree>
    <p:extLst>
      <p:ext uri="{BB962C8B-B14F-4D97-AF65-F5344CB8AC3E}">
        <p14:creationId xmlns:p14="http://schemas.microsoft.com/office/powerpoint/2010/main" val="219390919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asic Content with Takeaway">
    <p:spTree>
      <p:nvGrpSpPr>
        <p:cNvPr id="1" name=""/>
        <p:cNvGrpSpPr/>
        <p:nvPr/>
      </p:nvGrpSpPr>
      <p:grpSpPr>
        <a:xfrm>
          <a:off x="0" y="0"/>
          <a:ext cx="0" cy="0"/>
          <a:chOff x="0" y="0"/>
          <a:chExt cx="0" cy="0"/>
        </a:xfrm>
      </p:grpSpPr>
      <p:sp>
        <p:nvSpPr>
          <p:cNvPr id="6" name="Rectangle 5"/>
          <p:cNvSpPr/>
          <p:nvPr userDrawn="1"/>
        </p:nvSpPr>
        <p:spPr>
          <a:xfrm>
            <a:off x="214490" y="6364852"/>
            <a:ext cx="11977511" cy="493148"/>
          </a:xfrm>
          <a:prstGeom prst="rect">
            <a:avLst/>
          </a:prstGeom>
          <a:solidFill>
            <a:schemeClr val="bg1"/>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3" name="Slide Number Placeholder 2"/>
          <p:cNvSpPr>
            <a:spLocks noGrp="1"/>
          </p:cNvSpPr>
          <p:nvPr>
            <p:ph type="sldNum" sz="quarter" idx="10"/>
          </p:nvPr>
        </p:nvSpPr>
        <p:spPr/>
        <p:txBody>
          <a:bodyPr/>
          <a:lstStyle/>
          <a:p>
            <a:fld id="{2066355A-084C-D24E-9AD2-7E4FC41EA627}" type="slidenum">
              <a:rPr lang="en-US" smtClean="0">
                <a:solidFill>
                  <a:prstClr val="white"/>
                </a:solidFill>
              </a:rPr>
              <a:pPr/>
              <a:t>‹#›</a:t>
            </a:fld>
            <a:endParaRPr lang="en-US" dirty="0">
              <a:solidFill>
                <a:prstClr val="white"/>
              </a:solidFill>
            </a:endParaRPr>
          </a:p>
        </p:txBody>
      </p:sp>
      <p:sp>
        <p:nvSpPr>
          <p:cNvPr id="4" name="Round Single Corner Rectangle 3"/>
          <p:cNvSpPr/>
          <p:nvPr userDrawn="1"/>
        </p:nvSpPr>
        <p:spPr>
          <a:xfrm>
            <a:off x="1" y="6364853"/>
            <a:ext cx="11585559" cy="504577"/>
          </a:xfrm>
          <a:prstGeom prst="round1Rect">
            <a:avLst>
              <a:gd name="adj" fmla="val 50000"/>
            </a:avLst>
          </a:prstGeom>
          <a:solidFill>
            <a:srgbClr val="E71D1D"/>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0" name="Text Placeholder 9"/>
          <p:cNvSpPr>
            <a:spLocks noGrp="1"/>
          </p:cNvSpPr>
          <p:nvPr>
            <p:ph type="body" sz="quarter" idx="15" hasCustomPrompt="1"/>
          </p:nvPr>
        </p:nvSpPr>
        <p:spPr>
          <a:xfrm>
            <a:off x="315384" y="6416694"/>
            <a:ext cx="11063816" cy="457200"/>
          </a:xfrm>
          <a:prstGeom prst="rect">
            <a:avLst/>
          </a:prstGeom>
        </p:spPr>
        <p:txBody>
          <a:bodyPr/>
          <a:lstStyle>
            <a:lvl1pPr marL="0" indent="0" algn="r">
              <a:buNone/>
              <a:defRPr b="1">
                <a:solidFill>
                  <a:schemeClr val="bg1"/>
                </a:solidFill>
              </a:defRPr>
            </a:lvl1pPr>
          </a:lstStyle>
          <a:p>
            <a:pPr lvl="0"/>
            <a:r>
              <a:rPr lang="en-US" dirty="0" smtClean="0"/>
              <a:t>Click to edit takeaway text</a:t>
            </a:r>
          </a:p>
        </p:txBody>
      </p:sp>
      <p:sp>
        <p:nvSpPr>
          <p:cNvPr id="11" name="Rectangle 10"/>
          <p:cNvSpPr/>
          <p:nvPr userDrawn="1"/>
        </p:nvSpPr>
        <p:spPr>
          <a:xfrm>
            <a:off x="206448" y="6050612"/>
            <a:ext cx="2517036" cy="200055"/>
          </a:xfrm>
          <a:prstGeom prst="rect">
            <a:avLst/>
          </a:prstGeom>
        </p:spPr>
        <p:txBody>
          <a:bodyPr wrap="none">
            <a:spAutoFit/>
          </a:bodyPr>
          <a:lstStyle/>
          <a:p>
            <a:pPr defTabSz="457200"/>
            <a:r>
              <a:rPr lang="en-US" sz="700" dirty="0" smtClean="0">
                <a:solidFill>
                  <a:srgbClr val="7F7F7F"/>
                </a:solidFill>
                <a:cs typeface="Arial" panose="020B0604020202020204" pitchFamily="34" charset="0"/>
              </a:rPr>
              <a:t>© 2015 by Honeywell International Inc. All rights reserved. </a:t>
            </a:r>
            <a:endParaRPr lang="en-US" sz="700" dirty="0">
              <a:solidFill>
                <a:srgbClr val="7F7F7F"/>
              </a:solidFill>
              <a:cs typeface="Arial" panose="020B0604020202020204" pitchFamily="34" charset="0"/>
            </a:endParaRPr>
          </a:p>
        </p:txBody>
      </p:sp>
      <p:sp>
        <p:nvSpPr>
          <p:cNvPr id="12" name="Rectangle 11"/>
          <p:cNvSpPr/>
          <p:nvPr userDrawn="1"/>
        </p:nvSpPr>
        <p:spPr>
          <a:xfrm>
            <a:off x="206448" y="6196572"/>
            <a:ext cx="8438979" cy="200055"/>
          </a:xfrm>
          <a:prstGeom prst="rect">
            <a:avLst/>
          </a:prstGeom>
        </p:spPr>
        <p:txBody>
          <a:bodyPr wrap="square">
            <a:spAutoFit/>
          </a:bodyPr>
          <a:lstStyle/>
          <a:p>
            <a:pPr defTabSz="457200"/>
            <a:r>
              <a:rPr lang="en-US" sz="700" dirty="0" smtClean="0">
                <a:solidFill>
                  <a:srgbClr val="7F7F7F"/>
                </a:solidFill>
                <a:cs typeface="Arial" pitchFamily="34" charset="0"/>
              </a:rPr>
              <a:t>Additional Disclaimers As Needed (Consult Legal)</a:t>
            </a:r>
            <a:endParaRPr lang="en-US" sz="700" dirty="0">
              <a:solidFill>
                <a:srgbClr val="7F7F7F"/>
              </a:solidFill>
              <a:cs typeface="Arial" pitchFamily="34" charset="0"/>
            </a:endParaRPr>
          </a:p>
        </p:txBody>
      </p:sp>
      <p:sp>
        <p:nvSpPr>
          <p:cNvPr id="16" name="Title 1"/>
          <p:cNvSpPr>
            <a:spLocks noGrp="1"/>
          </p:cNvSpPr>
          <p:nvPr>
            <p:ph type="title" hasCustomPrompt="1"/>
          </p:nvPr>
        </p:nvSpPr>
        <p:spPr>
          <a:xfrm>
            <a:off x="686104" y="482889"/>
            <a:ext cx="10830680" cy="373531"/>
          </a:xfrm>
        </p:spPr>
        <p:txBody>
          <a:bodyPr/>
          <a:lstStyle>
            <a:lvl1pPr>
              <a:defRPr cap="none" baseline="0"/>
            </a:lvl1pPr>
          </a:lstStyle>
          <a:p>
            <a:r>
              <a:rPr lang="en-US" dirty="0" smtClean="0"/>
              <a:t>CLICK TO EDIT MASTER TITLE STYLE</a:t>
            </a:r>
            <a:endParaRPr lang="en-US" dirty="0"/>
          </a:p>
        </p:txBody>
      </p:sp>
      <p:sp>
        <p:nvSpPr>
          <p:cNvPr id="22" name="Text Placeholder 2"/>
          <p:cNvSpPr>
            <a:spLocks noGrp="1"/>
          </p:cNvSpPr>
          <p:nvPr>
            <p:ph type="body" sz="quarter" idx="16"/>
          </p:nvPr>
        </p:nvSpPr>
        <p:spPr>
          <a:xfrm>
            <a:off x="685800" y="1074738"/>
            <a:ext cx="10670117" cy="5308600"/>
          </a:xfrm>
          <a:prstGeom prst="rect">
            <a:avLst/>
          </a:prstGeom>
        </p:spPr>
        <p:txBody>
          <a:bodyPr>
            <a:normAutofit/>
          </a:bodyPr>
          <a:lstStyle>
            <a:lvl2pPr marL="457200" indent="-169863">
              <a:defRPr/>
            </a:lvl2pPr>
            <a:lvl3pPr marL="804863" indent="-177800">
              <a:defRPr/>
            </a:lvl3pPr>
            <a:lvl4pPr marL="1201738" indent="-168275">
              <a:buClr>
                <a:schemeClr val="tx1">
                  <a:lumMod val="50000"/>
                  <a:lumOff val="50000"/>
                </a:schemeClr>
              </a:buClr>
              <a:buFontTx/>
              <a:buChar char="-"/>
              <a:defRPr sz="1400"/>
            </a:lvl4pPr>
            <a:lvl5pPr marL="1719263" indent="-177800">
              <a:buClr>
                <a:schemeClr val="tx1">
                  <a:lumMod val="50000"/>
                  <a:lumOff val="50000"/>
                </a:schemeClr>
              </a:buCl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9493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11645815" y="-28146"/>
            <a:ext cx="674365" cy="503963"/>
          </a:xfrm>
          <a:prstGeom prst="rect">
            <a:avLst/>
          </a:prstGeom>
        </p:spPr>
        <p:txBody>
          <a:bodyPr vert="horz" lIns="91440" tIns="45720" rIns="91440" bIns="45720" rtlCol="0" anchor="ctr"/>
          <a:lstStyle>
            <a:lvl1pPr algn="l">
              <a:defRPr sz="1000" b="1" i="0">
                <a:solidFill>
                  <a:schemeClr val="bg1"/>
                </a:solidFill>
                <a:latin typeface="HelveticaNeue MediumCond"/>
                <a:cs typeface="HelveticaNeue MediumCond"/>
              </a:defRPr>
            </a:lvl1pPr>
          </a:lstStyle>
          <a:p>
            <a:fld id="{2066355A-084C-D24E-9AD2-7E4FC41EA627}" type="slidenum">
              <a:rPr lang="en-US" smtClean="0">
                <a:solidFill>
                  <a:prstClr val="white"/>
                </a:solidFill>
              </a:rPr>
              <a:pPr/>
              <a:t>‹#›</a:t>
            </a:fld>
            <a:endParaRPr lang="en-US" dirty="0">
              <a:solidFill>
                <a:prstClr val="white"/>
              </a:solidFill>
            </a:endParaRPr>
          </a:p>
        </p:txBody>
      </p:sp>
      <p:sp>
        <p:nvSpPr>
          <p:cNvPr id="13" name="Title 1"/>
          <p:cNvSpPr>
            <a:spLocks noGrp="1"/>
          </p:cNvSpPr>
          <p:nvPr>
            <p:ph type="title" hasCustomPrompt="1"/>
          </p:nvPr>
        </p:nvSpPr>
        <p:spPr>
          <a:xfrm>
            <a:off x="686104" y="482889"/>
            <a:ext cx="10839859" cy="373531"/>
          </a:xfrm>
        </p:spPr>
        <p:txBody>
          <a:bodyPr/>
          <a:lstStyle/>
          <a:p>
            <a:r>
              <a:rPr lang="en-US" dirty="0" smtClean="0"/>
              <a:t>CLICK TO EDIT MASTER TITLE STYLE</a:t>
            </a:r>
            <a:endParaRPr lang="en-US" dirty="0"/>
          </a:p>
        </p:txBody>
      </p:sp>
      <p:sp>
        <p:nvSpPr>
          <p:cNvPr id="17" name="Text Placeholder 2"/>
          <p:cNvSpPr>
            <a:spLocks noGrp="1"/>
          </p:cNvSpPr>
          <p:nvPr>
            <p:ph type="body" sz="quarter" idx="12"/>
          </p:nvPr>
        </p:nvSpPr>
        <p:spPr>
          <a:xfrm>
            <a:off x="685800" y="1074738"/>
            <a:ext cx="5308547" cy="5308600"/>
          </a:xfrm>
          <a:prstGeom prst="rect">
            <a:avLst/>
          </a:prstGeom>
        </p:spPr>
        <p:txBody>
          <a:bodyPr>
            <a:normAutofit/>
          </a:bodyPr>
          <a:lstStyle>
            <a:lvl2pPr marL="457200" indent="-169863">
              <a:defRPr/>
            </a:lvl2pPr>
            <a:lvl3pPr marL="804863" indent="-177800">
              <a:defRPr/>
            </a:lvl3pPr>
            <a:lvl4pPr marL="1201738" indent="-168275">
              <a:buClr>
                <a:schemeClr val="tx1">
                  <a:lumMod val="50000"/>
                  <a:lumOff val="50000"/>
                </a:schemeClr>
              </a:buClr>
              <a:buFontTx/>
              <a:buChar char="-"/>
              <a:defRPr sz="1400"/>
            </a:lvl4pPr>
            <a:lvl5pPr marL="1719263" indent="-177800">
              <a:buClr>
                <a:schemeClr val="tx1">
                  <a:lumMod val="50000"/>
                  <a:lumOff val="50000"/>
                </a:schemeClr>
              </a:buCl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ext Placeholder 2"/>
          <p:cNvSpPr>
            <a:spLocks noGrp="1"/>
          </p:cNvSpPr>
          <p:nvPr>
            <p:ph type="body" sz="quarter" idx="13"/>
          </p:nvPr>
        </p:nvSpPr>
        <p:spPr>
          <a:xfrm>
            <a:off x="6217720" y="1074738"/>
            <a:ext cx="5308547" cy="5308600"/>
          </a:xfrm>
          <a:prstGeom prst="rect">
            <a:avLst/>
          </a:prstGeom>
        </p:spPr>
        <p:txBody>
          <a:bodyPr>
            <a:normAutofit/>
          </a:bodyPr>
          <a:lstStyle>
            <a:lvl2pPr marL="457200" indent="-169863">
              <a:defRPr/>
            </a:lvl2pPr>
            <a:lvl3pPr marL="804863" indent="-177800">
              <a:defRPr/>
            </a:lvl3pPr>
            <a:lvl4pPr marL="1201738" indent="-168275">
              <a:buClr>
                <a:schemeClr val="tx1">
                  <a:lumMod val="50000"/>
                  <a:lumOff val="50000"/>
                </a:schemeClr>
              </a:buClr>
              <a:buFontTx/>
              <a:buChar char="-"/>
              <a:defRPr sz="1400"/>
            </a:lvl4pPr>
            <a:lvl5pPr marL="1719263" indent="-177800">
              <a:buClr>
                <a:schemeClr val="tx1">
                  <a:lumMod val="50000"/>
                  <a:lumOff val="50000"/>
                </a:schemeClr>
              </a:buCl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9164317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Up Layout">
    <p:spTree>
      <p:nvGrpSpPr>
        <p:cNvPr id="1" name=""/>
        <p:cNvGrpSpPr/>
        <p:nvPr/>
      </p:nvGrpSpPr>
      <p:grpSpPr>
        <a:xfrm>
          <a:off x="0" y="0"/>
          <a:ext cx="0" cy="0"/>
          <a:chOff x="0" y="0"/>
          <a:chExt cx="0" cy="0"/>
        </a:xfrm>
      </p:grpSpPr>
      <p:sp>
        <p:nvSpPr>
          <p:cNvPr id="22" name="Text Placeholder 2"/>
          <p:cNvSpPr>
            <a:spLocks noGrp="1"/>
          </p:cNvSpPr>
          <p:nvPr>
            <p:ph type="body" sz="quarter" idx="18"/>
          </p:nvPr>
        </p:nvSpPr>
        <p:spPr>
          <a:xfrm>
            <a:off x="6259493" y="962652"/>
            <a:ext cx="5429251" cy="2629468"/>
          </a:xfrm>
          <a:prstGeom prst="rect">
            <a:avLst/>
          </a:prstGeom>
        </p:spPr>
        <p:txBody>
          <a:bodyPr>
            <a:normAutofit/>
          </a:bodyPr>
          <a:lstStyle>
            <a:lvl1pPr>
              <a:defRPr sz="1800"/>
            </a:lvl1pPr>
            <a:lvl2pPr marL="457200" indent="-169863">
              <a:defRPr sz="1600"/>
            </a:lvl2pPr>
            <a:lvl3pPr marL="804863" indent="-177800">
              <a:defRPr sz="1400"/>
            </a:lvl3pPr>
            <a:lvl4pPr marL="1201738" indent="-168275">
              <a:buClr>
                <a:schemeClr val="tx1">
                  <a:lumMod val="50000"/>
                  <a:lumOff val="50000"/>
                </a:schemeClr>
              </a:buClr>
              <a:buFontTx/>
              <a:buChar char="-"/>
              <a:defRPr sz="1200"/>
            </a:lvl4pPr>
            <a:lvl5pPr marL="1719263" indent="-177800">
              <a:buClr>
                <a:schemeClr val="tx1">
                  <a:lumMod val="50000"/>
                  <a:lumOff val="50000"/>
                </a:schemeClr>
              </a:buCl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Text Placeholder 2"/>
          <p:cNvSpPr>
            <a:spLocks noGrp="1"/>
          </p:cNvSpPr>
          <p:nvPr>
            <p:ph type="body" sz="quarter" idx="12"/>
          </p:nvPr>
        </p:nvSpPr>
        <p:spPr>
          <a:xfrm>
            <a:off x="592666" y="962652"/>
            <a:ext cx="5429251" cy="2629468"/>
          </a:xfrm>
          <a:prstGeom prst="rect">
            <a:avLst/>
          </a:prstGeom>
        </p:spPr>
        <p:txBody>
          <a:bodyPr>
            <a:normAutofit/>
          </a:bodyPr>
          <a:lstStyle>
            <a:lvl1pPr>
              <a:defRPr sz="1800"/>
            </a:lvl1pPr>
            <a:lvl2pPr marL="457200" indent="-169863">
              <a:defRPr sz="1600"/>
            </a:lvl2pPr>
            <a:lvl3pPr marL="804863" indent="-177800">
              <a:defRPr sz="1400"/>
            </a:lvl3pPr>
            <a:lvl4pPr marL="1201738" indent="-168275">
              <a:buClr>
                <a:schemeClr val="tx1">
                  <a:lumMod val="50000"/>
                  <a:lumOff val="50000"/>
                </a:schemeClr>
              </a:buClr>
              <a:buFontTx/>
              <a:buChar char="-"/>
              <a:defRPr sz="1200"/>
            </a:lvl4pPr>
            <a:lvl5pPr marL="1719263" indent="-177800">
              <a:buClr>
                <a:schemeClr val="tx1">
                  <a:lumMod val="50000"/>
                  <a:lumOff val="50000"/>
                </a:schemeClr>
              </a:buCl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Slide Number Placeholder 2"/>
          <p:cNvSpPr>
            <a:spLocks noGrp="1"/>
          </p:cNvSpPr>
          <p:nvPr>
            <p:ph type="sldNum" sz="quarter" idx="10"/>
          </p:nvPr>
        </p:nvSpPr>
        <p:spPr/>
        <p:txBody>
          <a:bodyPr/>
          <a:lstStyle/>
          <a:p>
            <a:fld id="{2066355A-084C-D24E-9AD2-7E4FC41EA627}" type="slidenum">
              <a:rPr lang="en-US" smtClean="0">
                <a:solidFill>
                  <a:prstClr val="white"/>
                </a:solidFill>
              </a:rPr>
              <a:pPr/>
              <a:t>‹#›</a:t>
            </a:fld>
            <a:endParaRPr lang="en-US" dirty="0">
              <a:solidFill>
                <a:prstClr val="white"/>
              </a:solidFill>
            </a:endParaRPr>
          </a:p>
        </p:txBody>
      </p:sp>
      <p:cxnSp>
        <p:nvCxnSpPr>
          <p:cNvPr id="7" name="Straight Connector 6"/>
          <p:cNvCxnSpPr/>
          <p:nvPr userDrawn="1"/>
        </p:nvCxnSpPr>
        <p:spPr bwMode="auto">
          <a:xfrm flipH="1">
            <a:off x="592159" y="3698353"/>
            <a:ext cx="10954259" cy="0"/>
          </a:xfrm>
          <a:prstGeom prst="line">
            <a:avLst/>
          </a:prstGeom>
          <a:noFill/>
          <a:ln w="19050" cap="flat" cmpd="sng" algn="ctr">
            <a:solidFill>
              <a:schemeClr val="bg2">
                <a:lumMod val="65000"/>
              </a:schemeClr>
            </a:solidFill>
            <a:prstDash val="solid"/>
            <a:round/>
            <a:headEnd type="none" w="med" len="med"/>
            <a:tailEnd type="none" w="med" len="med"/>
          </a:ln>
          <a:effectLst/>
          <a:extLst>
            <a:ext uri="{909E8E84-426E-40DD-AFC4-6F175D3DCCD1}">
              <a14:hiddenFill xmlns:a14="http://schemas.microsoft.com/office/drawing/2010/main">
                <a:solidFill>
                  <a:srgbClr val="0005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itle 1"/>
          <p:cNvSpPr>
            <a:spLocks noGrp="1"/>
          </p:cNvSpPr>
          <p:nvPr>
            <p:ph type="title" hasCustomPrompt="1"/>
          </p:nvPr>
        </p:nvSpPr>
        <p:spPr>
          <a:xfrm>
            <a:off x="576000" y="482889"/>
            <a:ext cx="11128904" cy="373531"/>
          </a:xfrm>
        </p:spPr>
        <p:txBody>
          <a:bodyPr/>
          <a:lstStyle>
            <a:lvl1pPr>
              <a:defRPr cap="none" baseline="0"/>
            </a:lvl1pPr>
          </a:lstStyle>
          <a:p>
            <a:r>
              <a:rPr lang="en-US" dirty="0" smtClean="0"/>
              <a:t>CLICK TO EDIT MASTER TITLE STYLE</a:t>
            </a:r>
            <a:endParaRPr lang="en-US" dirty="0"/>
          </a:p>
        </p:txBody>
      </p:sp>
      <p:sp>
        <p:nvSpPr>
          <p:cNvPr id="23" name="Text Placeholder 2"/>
          <p:cNvSpPr>
            <a:spLocks noGrp="1"/>
          </p:cNvSpPr>
          <p:nvPr>
            <p:ph type="body" sz="quarter" idx="19"/>
          </p:nvPr>
        </p:nvSpPr>
        <p:spPr>
          <a:xfrm>
            <a:off x="6275653" y="3804586"/>
            <a:ext cx="5429251" cy="2629468"/>
          </a:xfrm>
          <a:prstGeom prst="rect">
            <a:avLst/>
          </a:prstGeom>
        </p:spPr>
        <p:txBody>
          <a:bodyPr>
            <a:normAutofit/>
          </a:bodyPr>
          <a:lstStyle>
            <a:lvl1pPr>
              <a:defRPr sz="1800"/>
            </a:lvl1pPr>
            <a:lvl2pPr marL="457200" indent="-169863">
              <a:defRPr sz="1600"/>
            </a:lvl2pPr>
            <a:lvl3pPr marL="804863" indent="-177800">
              <a:defRPr sz="1400"/>
            </a:lvl3pPr>
            <a:lvl4pPr marL="1201738" indent="-168275">
              <a:buClr>
                <a:schemeClr val="tx1">
                  <a:lumMod val="50000"/>
                  <a:lumOff val="50000"/>
                </a:schemeClr>
              </a:buClr>
              <a:buFontTx/>
              <a:buChar char="-"/>
              <a:defRPr sz="1200"/>
            </a:lvl4pPr>
            <a:lvl5pPr marL="1719263" indent="-177800">
              <a:buClr>
                <a:schemeClr val="tx1">
                  <a:lumMod val="50000"/>
                  <a:lumOff val="50000"/>
                </a:schemeClr>
              </a:buCl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ext Placeholder 2"/>
          <p:cNvSpPr>
            <a:spLocks noGrp="1"/>
          </p:cNvSpPr>
          <p:nvPr>
            <p:ph type="body" sz="quarter" idx="20"/>
          </p:nvPr>
        </p:nvSpPr>
        <p:spPr>
          <a:xfrm>
            <a:off x="608827" y="3804586"/>
            <a:ext cx="5429251" cy="2629468"/>
          </a:xfrm>
          <a:prstGeom prst="rect">
            <a:avLst/>
          </a:prstGeom>
        </p:spPr>
        <p:txBody>
          <a:bodyPr>
            <a:normAutofit/>
          </a:bodyPr>
          <a:lstStyle>
            <a:lvl1pPr>
              <a:defRPr sz="1800"/>
            </a:lvl1pPr>
            <a:lvl2pPr marL="457200" indent="-169863">
              <a:defRPr sz="1600"/>
            </a:lvl2pPr>
            <a:lvl3pPr marL="804863" indent="-177800">
              <a:defRPr sz="1400"/>
            </a:lvl3pPr>
            <a:lvl4pPr marL="1201738" indent="-168275">
              <a:buClr>
                <a:schemeClr val="tx1">
                  <a:lumMod val="50000"/>
                  <a:lumOff val="50000"/>
                </a:schemeClr>
              </a:buClr>
              <a:buFontTx/>
              <a:buChar char="-"/>
              <a:defRPr sz="1200"/>
            </a:lvl4pPr>
            <a:lvl5pPr marL="1719263" indent="-177800">
              <a:buClr>
                <a:schemeClr val="tx1">
                  <a:lumMod val="50000"/>
                  <a:lumOff val="50000"/>
                </a:schemeClr>
              </a:buCl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5" name="Straight Connector 24"/>
          <p:cNvCxnSpPr/>
          <p:nvPr userDrawn="1"/>
        </p:nvCxnSpPr>
        <p:spPr bwMode="auto">
          <a:xfrm>
            <a:off x="6140451" y="962652"/>
            <a:ext cx="0" cy="5445030"/>
          </a:xfrm>
          <a:prstGeom prst="line">
            <a:avLst/>
          </a:prstGeom>
          <a:noFill/>
          <a:ln w="19050" cap="flat" cmpd="sng" algn="ctr">
            <a:solidFill>
              <a:schemeClr val="bg2">
                <a:lumMod val="65000"/>
              </a:schemeClr>
            </a:solidFill>
            <a:prstDash val="solid"/>
            <a:round/>
            <a:headEnd type="none" w="med" len="med"/>
            <a:tailEnd type="none" w="med" len="med"/>
          </a:ln>
          <a:effectLst/>
          <a:extLst>
            <a:ext uri="{909E8E84-426E-40DD-AFC4-6F175D3DCCD1}">
              <a14:hiddenFill xmlns:a14="http://schemas.microsoft.com/office/drawing/2010/main">
                <a:solidFill>
                  <a:srgbClr val="0005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6984568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Up Layout With Takeaway">
    <p:spTree>
      <p:nvGrpSpPr>
        <p:cNvPr id="1" name=""/>
        <p:cNvGrpSpPr/>
        <p:nvPr/>
      </p:nvGrpSpPr>
      <p:grpSpPr>
        <a:xfrm>
          <a:off x="0" y="0"/>
          <a:ext cx="0" cy="0"/>
          <a:chOff x="0" y="0"/>
          <a:chExt cx="0" cy="0"/>
        </a:xfrm>
      </p:grpSpPr>
      <p:sp>
        <p:nvSpPr>
          <p:cNvPr id="18" name="Text Placeholder 2"/>
          <p:cNvSpPr>
            <a:spLocks noGrp="1"/>
          </p:cNvSpPr>
          <p:nvPr>
            <p:ph type="body" sz="quarter" idx="12"/>
          </p:nvPr>
        </p:nvSpPr>
        <p:spPr>
          <a:xfrm>
            <a:off x="592666" y="962652"/>
            <a:ext cx="5429251" cy="2544798"/>
          </a:xfrm>
          <a:prstGeom prst="rect">
            <a:avLst/>
          </a:prstGeom>
        </p:spPr>
        <p:txBody>
          <a:bodyPr>
            <a:normAutofit/>
          </a:bodyPr>
          <a:lstStyle>
            <a:lvl1pPr>
              <a:defRPr sz="1800"/>
            </a:lvl1pPr>
            <a:lvl2pPr marL="457200" indent="-169863">
              <a:defRPr sz="1600"/>
            </a:lvl2pPr>
            <a:lvl3pPr marL="804863" indent="-177800">
              <a:defRPr sz="1400"/>
            </a:lvl3pPr>
            <a:lvl4pPr marL="1201738" indent="-168275">
              <a:buClr>
                <a:schemeClr val="tx1">
                  <a:lumMod val="50000"/>
                  <a:lumOff val="50000"/>
                </a:schemeClr>
              </a:buClr>
              <a:buFontTx/>
              <a:buChar char="-"/>
              <a:defRPr sz="1200"/>
            </a:lvl4pPr>
            <a:lvl5pPr marL="1719263" indent="-177800">
              <a:buClr>
                <a:schemeClr val="tx1">
                  <a:lumMod val="50000"/>
                  <a:lumOff val="50000"/>
                </a:schemeClr>
              </a:buCl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Slide Number Placeholder 2"/>
          <p:cNvSpPr>
            <a:spLocks noGrp="1"/>
          </p:cNvSpPr>
          <p:nvPr>
            <p:ph type="sldNum" sz="quarter" idx="10"/>
          </p:nvPr>
        </p:nvSpPr>
        <p:spPr/>
        <p:txBody>
          <a:bodyPr/>
          <a:lstStyle/>
          <a:p>
            <a:fld id="{2066355A-084C-D24E-9AD2-7E4FC41EA627}" type="slidenum">
              <a:rPr lang="en-US" smtClean="0">
                <a:solidFill>
                  <a:prstClr val="white"/>
                </a:solidFill>
              </a:rPr>
              <a:pPr/>
              <a:t>‹#›</a:t>
            </a:fld>
            <a:endParaRPr lang="en-US" dirty="0">
              <a:solidFill>
                <a:prstClr val="white"/>
              </a:solidFill>
            </a:endParaRPr>
          </a:p>
        </p:txBody>
      </p:sp>
      <p:sp>
        <p:nvSpPr>
          <p:cNvPr id="4" name="Rectangle 3"/>
          <p:cNvSpPr/>
          <p:nvPr userDrawn="1"/>
        </p:nvSpPr>
        <p:spPr>
          <a:xfrm>
            <a:off x="0" y="6324600"/>
            <a:ext cx="12192000" cy="533400"/>
          </a:xfrm>
          <a:prstGeom prst="rect">
            <a:avLst/>
          </a:prstGeom>
          <a:solidFill>
            <a:schemeClr val="bg1"/>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5" name="Round Single Corner Rectangle 4"/>
          <p:cNvSpPr/>
          <p:nvPr userDrawn="1"/>
        </p:nvSpPr>
        <p:spPr>
          <a:xfrm>
            <a:off x="1" y="6364853"/>
            <a:ext cx="11585559" cy="504577"/>
          </a:xfrm>
          <a:prstGeom prst="round1Rect">
            <a:avLst>
              <a:gd name="adj" fmla="val 50000"/>
            </a:avLst>
          </a:prstGeom>
          <a:solidFill>
            <a:srgbClr val="E71D1D"/>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6" name="Text Placeholder 9"/>
          <p:cNvSpPr>
            <a:spLocks noGrp="1"/>
          </p:cNvSpPr>
          <p:nvPr>
            <p:ph type="body" sz="quarter" idx="15" hasCustomPrompt="1"/>
          </p:nvPr>
        </p:nvSpPr>
        <p:spPr>
          <a:xfrm>
            <a:off x="315384" y="6416694"/>
            <a:ext cx="11063816" cy="457200"/>
          </a:xfrm>
          <a:prstGeom prst="rect">
            <a:avLst/>
          </a:prstGeom>
        </p:spPr>
        <p:txBody>
          <a:bodyPr/>
          <a:lstStyle>
            <a:lvl1pPr marL="0" indent="0" algn="r">
              <a:buNone/>
              <a:defRPr b="1">
                <a:solidFill>
                  <a:schemeClr val="bg1"/>
                </a:solidFill>
              </a:defRPr>
            </a:lvl1pPr>
          </a:lstStyle>
          <a:p>
            <a:pPr lvl="0"/>
            <a:r>
              <a:rPr lang="en-US" dirty="0" smtClean="0"/>
              <a:t>Click to edit takeaway text</a:t>
            </a:r>
          </a:p>
        </p:txBody>
      </p:sp>
      <p:sp>
        <p:nvSpPr>
          <p:cNvPr id="7" name="Rectangle 6"/>
          <p:cNvSpPr/>
          <p:nvPr userDrawn="1"/>
        </p:nvSpPr>
        <p:spPr>
          <a:xfrm>
            <a:off x="236361" y="6181732"/>
            <a:ext cx="2517036" cy="200055"/>
          </a:xfrm>
          <a:prstGeom prst="rect">
            <a:avLst/>
          </a:prstGeom>
        </p:spPr>
        <p:txBody>
          <a:bodyPr wrap="none">
            <a:spAutoFit/>
          </a:bodyPr>
          <a:lstStyle/>
          <a:p>
            <a:pPr defTabSz="457200"/>
            <a:r>
              <a:rPr lang="en-US" sz="700" dirty="0" smtClean="0">
                <a:solidFill>
                  <a:srgbClr val="7F7F7F"/>
                </a:solidFill>
                <a:cs typeface="Arial" panose="020B0604020202020204" pitchFamily="34" charset="0"/>
              </a:rPr>
              <a:t>© 2015 by Honeywell International Inc. All rights reserved. </a:t>
            </a:r>
            <a:endParaRPr lang="en-US" sz="700" dirty="0">
              <a:solidFill>
                <a:srgbClr val="7F7F7F"/>
              </a:solidFill>
              <a:cs typeface="Arial" panose="020B0604020202020204" pitchFamily="34" charset="0"/>
            </a:endParaRPr>
          </a:p>
        </p:txBody>
      </p:sp>
      <p:sp>
        <p:nvSpPr>
          <p:cNvPr id="8" name="Rectangle 7"/>
          <p:cNvSpPr/>
          <p:nvPr userDrawn="1"/>
        </p:nvSpPr>
        <p:spPr>
          <a:xfrm>
            <a:off x="4068405" y="6191000"/>
            <a:ext cx="7310795" cy="200055"/>
          </a:xfrm>
          <a:prstGeom prst="rect">
            <a:avLst/>
          </a:prstGeom>
        </p:spPr>
        <p:txBody>
          <a:bodyPr wrap="square">
            <a:spAutoFit/>
          </a:bodyPr>
          <a:lstStyle/>
          <a:p>
            <a:pPr algn="r" defTabSz="457200"/>
            <a:r>
              <a:rPr lang="en-US" sz="700" dirty="0" smtClean="0">
                <a:solidFill>
                  <a:srgbClr val="7F7F7F"/>
                </a:solidFill>
                <a:cs typeface="Arial" pitchFamily="34" charset="0"/>
              </a:rPr>
              <a:t>Additional Disclaimers As Needed (Consult Legal)</a:t>
            </a:r>
            <a:endParaRPr lang="en-US" sz="700" dirty="0">
              <a:solidFill>
                <a:srgbClr val="7F7F7F"/>
              </a:solidFill>
              <a:cs typeface="Arial" pitchFamily="34" charset="0"/>
            </a:endParaRPr>
          </a:p>
        </p:txBody>
      </p:sp>
      <p:cxnSp>
        <p:nvCxnSpPr>
          <p:cNvPr id="11" name="Straight Connector 10"/>
          <p:cNvCxnSpPr/>
          <p:nvPr userDrawn="1"/>
        </p:nvCxnSpPr>
        <p:spPr bwMode="auto">
          <a:xfrm>
            <a:off x="6140451" y="962652"/>
            <a:ext cx="0" cy="5445030"/>
          </a:xfrm>
          <a:prstGeom prst="line">
            <a:avLst/>
          </a:prstGeom>
          <a:noFill/>
          <a:ln w="19050" cap="flat" cmpd="sng" algn="ctr">
            <a:solidFill>
              <a:schemeClr val="bg2">
                <a:lumMod val="65000"/>
              </a:schemeClr>
            </a:solidFill>
            <a:prstDash val="solid"/>
            <a:round/>
            <a:headEnd type="none" w="med" len="med"/>
            <a:tailEnd type="none" w="med" len="med"/>
          </a:ln>
          <a:effectLst/>
          <a:extLst>
            <a:ext uri="{909E8E84-426E-40DD-AFC4-6F175D3DCCD1}">
              <a14:hiddenFill xmlns:a14="http://schemas.microsoft.com/office/drawing/2010/main">
                <a:solidFill>
                  <a:srgbClr val="0005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userDrawn="1"/>
        </p:nvCxnSpPr>
        <p:spPr bwMode="auto">
          <a:xfrm flipH="1">
            <a:off x="592160" y="3579815"/>
            <a:ext cx="11112745" cy="0"/>
          </a:xfrm>
          <a:prstGeom prst="line">
            <a:avLst/>
          </a:prstGeom>
          <a:noFill/>
          <a:ln w="19050" cap="flat" cmpd="sng" algn="ctr">
            <a:solidFill>
              <a:schemeClr val="bg2">
                <a:lumMod val="65000"/>
              </a:schemeClr>
            </a:solidFill>
            <a:prstDash val="solid"/>
            <a:round/>
            <a:headEnd type="none" w="med" len="med"/>
            <a:tailEnd type="none" w="med" len="med"/>
          </a:ln>
          <a:effectLst/>
          <a:extLst>
            <a:ext uri="{909E8E84-426E-40DD-AFC4-6F175D3DCCD1}">
              <a14:hiddenFill xmlns:a14="http://schemas.microsoft.com/office/drawing/2010/main">
                <a:solidFill>
                  <a:srgbClr val="0005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itle 1"/>
          <p:cNvSpPr>
            <a:spLocks noGrp="1"/>
          </p:cNvSpPr>
          <p:nvPr>
            <p:ph type="title" hasCustomPrompt="1"/>
          </p:nvPr>
        </p:nvSpPr>
        <p:spPr>
          <a:xfrm>
            <a:off x="592159" y="482889"/>
            <a:ext cx="11053655" cy="373531"/>
          </a:xfrm>
        </p:spPr>
        <p:txBody>
          <a:bodyPr/>
          <a:lstStyle>
            <a:lvl1pPr>
              <a:defRPr cap="none" baseline="0"/>
            </a:lvl1pPr>
          </a:lstStyle>
          <a:p>
            <a:r>
              <a:rPr lang="en-US" dirty="0" smtClean="0"/>
              <a:t>CLICK TO EDIT MASTER TITLE STYLE</a:t>
            </a:r>
            <a:endParaRPr lang="en-US" dirty="0"/>
          </a:p>
        </p:txBody>
      </p:sp>
      <p:sp>
        <p:nvSpPr>
          <p:cNvPr id="19" name="Text Placeholder 2"/>
          <p:cNvSpPr>
            <a:spLocks noGrp="1"/>
          </p:cNvSpPr>
          <p:nvPr>
            <p:ph type="body" sz="quarter" idx="19"/>
          </p:nvPr>
        </p:nvSpPr>
        <p:spPr>
          <a:xfrm>
            <a:off x="6275653" y="962652"/>
            <a:ext cx="5429251" cy="2544798"/>
          </a:xfrm>
          <a:prstGeom prst="rect">
            <a:avLst/>
          </a:prstGeom>
        </p:spPr>
        <p:txBody>
          <a:bodyPr>
            <a:normAutofit/>
          </a:bodyPr>
          <a:lstStyle>
            <a:lvl1pPr>
              <a:defRPr sz="1800"/>
            </a:lvl1pPr>
            <a:lvl2pPr marL="457200" indent="-169863">
              <a:defRPr sz="1600"/>
            </a:lvl2pPr>
            <a:lvl3pPr marL="804863" indent="-177800">
              <a:defRPr sz="1400"/>
            </a:lvl3pPr>
            <a:lvl4pPr marL="1201738" indent="-168275">
              <a:buClr>
                <a:schemeClr val="tx1">
                  <a:lumMod val="50000"/>
                  <a:lumOff val="50000"/>
                </a:schemeClr>
              </a:buClr>
              <a:buFontTx/>
              <a:buChar char="-"/>
              <a:defRPr sz="1200"/>
            </a:lvl4pPr>
            <a:lvl5pPr marL="1719263" indent="-177800">
              <a:buClr>
                <a:schemeClr val="tx1">
                  <a:lumMod val="50000"/>
                  <a:lumOff val="50000"/>
                </a:schemeClr>
              </a:buCl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Text Placeholder 2"/>
          <p:cNvSpPr>
            <a:spLocks noGrp="1"/>
          </p:cNvSpPr>
          <p:nvPr>
            <p:ph type="body" sz="quarter" idx="20"/>
          </p:nvPr>
        </p:nvSpPr>
        <p:spPr>
          <a:xfrm>
            <a:off x="592159" y="3654408"/>
            <a:ext cx="5429251" cy="2544798"/>
          </a:xfrm>
          <a:prstGeom prst="rect">
            <a:avLst/>
          </a:prstGeom>
        </p:spPr>
        <p:txBody>
          <a:bodyPr>
            <a:normAutofit/>
          </a:bodyPr>
          <a:lstStyle>
            <a:lvl1pPr>
              <a:defRPr sz="1800"/>
            </a:lvl1pPr>
            <a:lvl2pPr marL="457200" indent="-169863">
              <a:defRPr sz="1600"/>
            </a:lvl2pPr>
            <a:lvl3pPr marL="804863" indent="-177800">
              <a:defRPr sz="1400"/>
            </a:lvl3pPr>
            <a:lvl4pPr marL="1201738" indent="-168275">
              <a:buClr>
                <a:schemeClr val="tx1">
                  <a:lumMod val="50000"/>
                  <a:lumOff val="50000"/>
                </a:schemeClr>
              </a:buClr>
              <a:buFontTx/>
              <a:buChar char="-"/>
              <a:defRPr sz="1200"/>
            </a:lvl4pPr>
            <a:lvl5pPr marL="1719263" indent="-177800">
              <a:buClr>
                <a:schemeClr val="tx1">
                  <a:lumMod val="50000"/>
                  <a:lumOff val="50000"/>
                </a:schemeClr>
              </a:buCl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Text Placeholder 2"/>
          <p:cNvSpPr>
            <a:spLocks noGrp="1"/>
          </p:cNvSpPr>
          <p:nvPr>
            <p:ph type="body" sz="quarter" idx="21"/>
          </p:nvPr>
        </p:nvSpPr>
        <p:spPr>
          <a:xfrm>
            <a:off x="6270367" y="3654408"/>
            <a:ext cx="5429251" cy="2544798"/>
          </a:xfrm>
          <a:prstGeom prst="rect">
            <a:avLst/>
          </a:prstGeom>
        </p:spPr>
        <p:txBody>
          <a:bodyPr>
            <a:normAutofit/>
          </a:bodyPr>
          <a:lstStyle>
            <a:lvl1pPr>
              <a:defRPr sz="1800"/>
            </a:lvl1pPr>
            <a:lvl2pPr marL="457200" indent="-169863">
              <a:defRPr sz="1600"/>
            </a:lvl2pPr>
            <a:lvl3pPr marL="804863" indent="-177800">
              <a:defRPr sz="1400"/>
            </a:lvl3pPr>
            <a:lvl4pPr marL="1201738" indent="-168275">
              <a:buClr>
                <a:schemeClr val="tx1">
                  <a:lumMod val="50000"/>
                  <a:lumOff val="50000"/>
                </a:schemeClr>
              </a:buClr>
              <a:buFontTx/>
              <a:buChar char="-"/>
              <a:defRPr sz="1200"/>
            </a:lvl4pPr>
            <a:lvl5pPr marL="1719263" indent="-177800">
              <a:buClr>
                <a:schemeClr val="tx1">
                  <a:lumMod val="50000"/>
                  <a:lumOff val="50000"/>
                </a:schemeClr>
              </a:buCl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67987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pen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2066355A-084C-D24E-9AD2-7E4FC41EA627}" type="slidenum">
              <a:rPr lang="en-US" smtClean="0">
                <a:solidFill>
                  <a:prstClr val="white"/>
                </a:solidFill>
              </a:rPr>
              <a:pPr/>
              <a:t>‹#›</a:t>
            </a:fld>
            <a:endParaRPr lang="en-US" dirty="0">
              <a:solidFill>
                <a:prstClr val="white"/>
              </a:solidFill>
            </a:endParaRPr>
          </a:p>
        </p:txBody>
      </p:sp>
      <p:sp>
        <p:nvSpPr>
          <p:cNvPr id="5" name="Title 1"/>
          <p:cNvSpPr>
            <a:spLocks noGrp="1"/>
          </p:cNvSpPr>
          <p:nvPr>
            <p:ph type="title" hasCustomPrompt="1"/>
          </p:nvPr>
        </p:nvSpPr>
        <p:spPr>
          <a:xfrm>
            <a:off x="686105" y="482889"/>
            <a:ext cx="10669812" cy="373531"/>
          </a:xfrm>
        </p:spPr>
        <p:txBody>
          <a:bodyPr/>
          <a:lstStyle>
            <a:lvl1pPr>
              <a:defRPr cap="none"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1291385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16313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038274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mple Text">
    <p:spTree>
      <p:nvGrpSpPr>
        <p:cNvPr id="1" name=""/>
        <p:cNvGrpSpPr/>
        <p:nvPr/>
      </p:nvGrpSpPr>
      <p:grpSpPr>
        <a:xfrm>
          <a:off x="0" y="0"/>
          <a:ext cx="0" cy="0"/>
          <a:chOff x="0" y="0"/>
          <a:chExt cx="0" cy="0"/>
        </a:xfrm>
      </p:grpSpPr>
      <p:sp>
        <p:nvSpPr>
          <p:cNvPr id="6" name="Title 1"/>
          <p:cNvSpPr>
            <a:spLocks noGrp="1"/>
          </p:cNvSpPr>
          <p:nvPr>
            <p:ph type="title"/>
          </p:nvPr>
        </p:nvSpPr>
        <p:spPr>
          <a:xfrm>
            <a:off x="686105" y="357810"/>
            <a:ext cx="10669812" cy="498610"/>
          </a:xfrm>
        </p:spPr>
        <p:txBody>
          <a:bodyPr/>
          <a:lstStyle>
            <a:lvl1pPr>
              <a:defRPr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sz="quarter" idx="10"/>
          </p:nvPr>
        </p:nvSpPr>
        <p:spPr>
          <a:xfrm>
            <a:off x="685800" y="1074738"/>
            <a:ext cx="10670117" cy="5308600"/>
          </a:xfrm>
          <a:prstGeom prst="rect">
            <a:avLst/>
          </a:prstGeom>
        </p:spPr>
        <p:txBody>
          <a:bodyPr>
            <a:normAutofit/>
          </a:bodyPr>
          <a:lstStyle>
            <a:lvl1pPr>
              <a:buClr>
                <a:schemeClr val="tx2"/>
              </a:buClr>
              <a:defRPr>
                <a:solidFill>
                  <a:schemeClr val="tx1"/>
                </a:solidFill>
              </a:defRPr>
            </a:lvl1pPr>
            <a:lvl2pPr marL="457200" indent="-169863">
              <a:buClr>
                <a:schemeClr val="accent2"/>
              </a:buClr>
              <a:defRPr>
                <a:solidFill>
                  <a:schemeClr val="tx1"/>
                </a:solidFill>
              </a:defRPr>
            </a:lvl2pPr>
            <a:lvl3pPr marL="804863" indent="-177800">
              <a:buClr>
                <a:schemeClr val="accent2"/>
              </a:buClr>
              <a:defRPr>
                <a:solidFill>
                  <a:schemeClr val="tx1"/>
                </a:solidFill>
              </a:defRPr>
            </a:lvl3pPr>
            <a:lvl4pPr marL="1201738" indent="-168275">
              <a:buClr>
                <a:schemeClr val="accent2"/>
              </a:buClr>
              <a:buFontTx/>
              <a:buChar char="-"/>
              <a:defRPr sz="1400">
                <a:solidFill>
                  <a:schemeClr val="tx1"/>
                </a:solidFill>
              </a:defRPr>
            </a:lvl4pPr>
            <a:lvl5pPr marL="1719263" indent="-177800">
              <a:buClr>
                <a:schemeClr val="accent2"/>
              </a:buClr>
              <a:defRPr sz="14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4"/>
          </p:nvPr>
        </p:nvSpPr>
        <p:spPr>
          <a:xfrm>
            <a:off x="11645901" y="2"/>
            <a:ext cx="675217" cy="504825"/>
          </a:xfrm>
          <a:prstGeom prst="rect">
            <a:avLst/>
          </a:prstGeom>
        </p:spPr>
        <p:txBody>
          <a:bodyPr vert="horz" lIns="91440" tIns="45720" rIns="91440" bIns="45720" rtlCol="0" anchor="ctr"/>
          <a:lstStyle>
            <a:lvl1pPr algn="l" eaLnBrk="1" fontAlgn="auto" hangingPunct="1">
              <a:spcBef>
                <a:spcPts val="0"/>
              </a:spcBef>
              <a:spcAft>
                <a:spcPts val="0"/>
              </a:spcAft>
              <a:defRPr sz="1100" b="1" i="0">
                <a:solidFill>
                  <a:schemeClr val="bg1"/>
                </a:solidFill>
                <a:latin typeface="HelveticaNeue MediumCond"/>
                <a:cs typeface="HelveticaNeue MediumCond"/>
              </a:defRPr>
            </a:lvl1pPr>
          </a:lstStyle>
          <a:p>
            <a:pPr>
              <a:defRPr/>
            </a:pPr>
            <a:fld id="{58E27D68-75D7-1046-B88F-55C44A5ED9A6}"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27537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mple Text with Takeaway">
    <p:spTree>
      <p:nvGrpSpPr>
        <p:cNvPr id="1" name=""/>
        <p:cNvGrpSpPr/>
        <p:nvPr/>
      </p:nvGrpSpPr>
      <p:grpSpPr>
        <a:xfrm>
          <a:off x="0" y="0"/>
          <a:ext cx="0" cy="0"/>
          <a:chOff x="0" y="0"/>
          <a:chExt cx="0" cy="0"/>
        </a:xfrm>
      </p:grpSpPr>
      <p:sp>
        <p:nvSpPr>
          <p:cNvPr id="5" name="Rectangle 4"/>
          <p:cNvSpPr/>
          <p:nvPr userDrawn="1"/>
        </p:nvSpPr>
        <p:spPr>
          <a:xfrm>
            <a:off x="213784" y="6364288"/>
            <a:ext cx="11978216" cy="493712"/>
          </a:xfrm>
          <a:prstGeom prst="rect">
            <a:avLst/>
          </a:prstGeom>
          <a:solidFill>
            <a:schemeClr val="bg1"/>
          </a:solidFill>
          <a:ln w="9525"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6" name="Round Single Corner Rectangle 5"/>
          <p:cNvSpPr/>
          <p:nvPr userDrawn="1"/>
        </p:nvSpPr>
        <p:spPr>
          <a:xfrm>
            <a:off x="0" y="6364289"/>
            <a:ext cx="11584517" cy="504825"/>
          </a:xfrm>
          <a:prstGeom prst="round1Rect">
            <a:avLst>
              <a:gd name="adj" fmla="val 50000"/>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7" name="Rectangle 6"/>
          <p:cNvSpPr>
            <a:spLocks noChangeArrowheads="1"/>
          </p:cNvSpPr>
          <p:nvPr userDrawn="1"/>
        </p:nvSpPr>
        <p:spPr bwMode="auto">
          <a:xfrm>
            <a:off x="207434" y="6149976"/>
            <a:ext cx="251703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defTabSz="457200" fontAlgn="base">
              <a:spcBef>
                <a:spcPct val="0"/>
              </a:spcBef>
              <a:spcAft>
                <a:spcPct val="0"/>
              </a:spcAft>
              <a:defRPr/>
            </a:pPr>
            <a:r>
              <a:rPr lang="en-US" altLang="en-US" sz="700" dirty="0" smtClean="0">
                <a:solidFill>
                  <a:srgbClr val="707070"/>
                </a:solidFill>
                <a:cs typeface="Arial" panose="020B0604020202020204" pitchFamily="34" charset="0"/>
              </a:rPr>
              <a:t>© 2015 by Honeywell International Inc. All rights reserved. </a:t>
            </a:r>
          </a:p>
        </p:txBody>
      </p:sp>
      <p:sp>
        <p:nvSpPr>
          <p:cNvPr id="16" name="Title 1"/>
          <p:cNvSpPr>
            <a:spLocks noGrp="1"/>
          </p:cNvSpPr>
          <p:nvPr>
            <p:ph type="title"/>
          </p:nvPr>
        </p:nvSpPr>
        <p:spPr>
          <a:xfrm>
            <a:off x="686104" y="344558"/>
            <a:ext cx="10830680" cy="511862"/>
          </a:xfrm>
        </p:spPr>
        <p:txBody>
          <a:bodyPr/>
          <a:lstStyle/>
          <a:p>
            <a:r>
              <a:rPr lang="en-US" dirty="0" smtClean="0"/>
              <a:t>Click to edit Master title style</a:t>
            </a:r>
            <a:endParaRPr lang="en-US" dirty="0"/>
          </a:p>
        </p:txBody>
      </p:sp>
      <p:sp>
        <p:nvSpPr>
          <p:cNvPr id="22" name="Text Placeholder 2"/>
          <p:cNvSpPr>
            <a:spLocks noGrp="1"/>
          </p:cNvSpPr>
          <p:nvPr>
            <p:ph type="body" sz="quarter" idx="16"/>
          </p:nvPr>
        </p:nvSpPr>
        <p:spPr>
          <a:xfrm>
            <a:off x="685800" y="1074738"/>
            <a:ext cx="10670117" cy="5059048"/>
          </a:xfrm>
          <a:prstGeom prst="rect">
            <a:avLst/>
          </a:prstGeom>
        </p:spPr>
        <p:txBody>
          <a:bodyPr>
            <a:normAutofit/>
          </a:bodyPr>
          <a:lstStyle>
            <a:lvl2pPr marL="457200" indent="-169863">
              <a:defRPr/>
            </a:lvl2pPr>
            <a:lvl3pPr marL="804863" indent="-177800">
              <a:defRPr/>
            </a:lvl3pPr>
            <a:lvl4pPr marL="1201738" indent="-168275">
              <a:buClr>
                <a:schemeClr val="tx1">
                  <a:lumMod val="50000"/>
                  <a:lumOff val="50000"/>
                </a:schemeClr>
              </a:buClr>
              <a:buFontTx/>
              <a:buChar char="-"/>
              <a:defRPr sz="1400"/>
            </a:lvl4pPr>
            <a:lvl5pPr marL="1719263" indent="-177800">
              <a:buClr>
                <a:schemeClr val="tx1">
                  <a:lumMod val="50000"/>
                  <a:lumOff val="50000"/>
                </a:schemeClr>
              </a:buCl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5"/>
          </p:nvPr>
        </p:nvSpPr>
        <p:spPr>
          <a:xfrm>
            <a:off x="315384" y="6384610"/>
            <a:ext cx="11063816" cy="457200"/>
          </a:xfrm>
          <a:prstGeom prst="rect">
            <a:avLst/>
          </a:prstGeom>
        </p:spPr>
        <p:txBody>
          <a:bodyPr/>
          <a:lstStyle>
            <a:lvl1pPr marL="0" indent="0" algn="ctr">
              <a:buNone/>
              <a:defRPr sz="2400" b="1">
                <a:solidFill>
                  <a:schemeClr val="bg1"/>
                </a:solidFill>
              </a:defRPr>
            </a:lvl1pPr>
          </a:lstStyle>
          <a:p>
            <a:pPr lvl="0"/>
            <a:r>
              <a:rPr lang="en-US" dirty="0" smtClean="0"/>
              <a:t>Click to edit Master text styles</a:t>
            </a:r>
          </a:p>
        </p:txBody>
      </p:sp>
      <p:sp>
        <p:nvSpPr>
          <p:cNvPr id="9" name="Slide Number Placeholder 5"/>
          <p:cNvSpPr>
            <a:spLocks noGrp="1"/>
          </p:cNvSpPr>
          <p:nvPr>
            <p:ph type="sldNum" sz="quarter" idx="4"/>
          </p:nvPr>
        </p:nvSpPr>
        <p:spPr>
          <a:xfrm>
            <a:off x="11645901" y="2"/>
            <a:ext cx="675217" cy="504825"/>
          </a:xfrm>
          <a:prstGeom prst="rect">
            <a:avLst/>
          </a:prstGeom>
        </p:spPr>
        <p:txBody>
          <a:bodyPr vert="horz" lIns="91440" tIns="45720" rIns="91440" bIns="45720" rtlCol="0" anchor="ctr"/>
          <a:lstStyle>
            <a:lvl1pPr algn="l" eaLnBrk="1" fontAlgn="auto" hangingPunct="1">
              <a:spcBef>
                <a:spcPts val="0"/>
              </a:spcBef>
              <a:spcAft>
                <a:spcPts val="0"/>
              </a:spcAft>
              <a:defRPr sz="1100" b="1" i="0">
                <a:solidFill>
                  <a:schemeClr val="bg1"/>
                </a:solidFill>
                <a:latin typeface="HelveticaNeue MediumCond"/>
                <a:cs typeface="HelveticaNeue MediumCond"/>
              </a:defRPr>
            </a:lvl1pPr>
          </a:lstStyle>
          <a:p>
            <a:pPr>
              <a:defRPr/>
            </a:pPr>
            <a:fld id="{58E27D68-75D7-1046-B88F-55C44A5ED9A6}"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260206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13" name="Title 1"/>
          <p:cNvSpPr>
            <a:spLocks noGrp="1"/>
          </p:cNvSpPr>
          <p:nvPr>
            <p:ph type="title"/>
          </p:nvPr>
        </p:nvSpPr>
        <p:spPr>
          <a:xfrm>
            <a:off x="686104" y="357810"/>
            <a:ext cx="10839859" cy="498610"/>
          </a:xfrm>
        </p:spPr>
        <p:txBody>
          <a:bodyPr/>
          <a:lstStyle/>
          <a:p>
            <a:r>
              <a:rPr lang="en-US" dirty="0" smtClean="0"/>
              <a:t>Click to edit Master title style</a:t>
            </a:r>
            <a:endParaRPr lang="en-US" dirty="0"/>
          </a:p>
        </p:txBody>
      </p:sp>
      <p:sp>
        <p:nvSpPr>
          <p:cNvPr id="17" name="Text Placeholder 2"/>
          <p:cNvSpPr>
            <a:spLocks noGrp="1"/>
          </p:cNvSpPr>
          <p:nvPr>
            <p:ph type="body" sz="quarter" idx="12"/>
          </p:nvPr>
        </p:nvSpPr>
        <p:spPr>
          <a:xfrm>
            <a:off x="685800" y="1074738"/>
            <a:ext cx="5308547" cy="5308600"/>
          </a:xfrm>
          <a:prstGeom prst="rect">
            <a:avLst/>
          </a:prstGeom>
        </p:spPr>
        <p:txBody>
          <a:bodyPr>
            <a:normAutofit/>
          </a:bodyPr>
          <a:lstStyle>
            <a:lvl1pPr>
              <a:buClr>
                <a:schemeClr val="tx2"/>
              </a:buClr>
              <a:defRPr/>
            </a:lvl1pPr>
            <a:lvl2pPr marL="457200" indent="-169863">
              <a:buClr>
                <a:schemeClr val="accent2"/>
              </a:buClr>
              <a:defRPr/>
            </a:lvl2pPr>
            <a:lvl3pPr marL="804863" indent="-177800">
              <a:buClr>
                <a:schemeClr val="accent2"/>
              </a:buClr>
              <a:defRPr/>
            </a:lvl3pPr>
            <a:lvl4pPr marL="1201738" indent="-168275">
              <a:buClr>
                <a:schemeClr val="accent2"/>
              </a:buClr>
              <a:buFontTx/>
              <a:buChar char="-"/>
              <a:defRPr sz="1400"/>
            </a:lvl4pPr>
            <a:lvl5pPr marL="1719263" indent="-177800">
              <a:buClr>
                <a:schemeClr val="accent2"/>
              </a:buCl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ext Placeholder 2"/>
          <p:cNvSpPr>
            <a:spLocks noGrp="1"/>
          </p:cNvSpPr>
          <p:nvPr>
            <p:ph type="body" sz="quarter" idx="13"/>
          </p:nvPr>
        </p:nvSpPr>
        <p:spPr>
          <a:xfrm>
            <a:off x="6217720" y="1074738"/>
            <a:ext cx="5308547" cy="5308600"/>
          </a:xfrm>
          <a:prstGeom prst="rect">
            <a:avLst/>
          </a:prstGeom>
        </p:spPr>
        <p:txBody>
          <a:bodyPr>
            <a:normAutofit/>
          </a:bodyPr>
          <a:lstStyle>
            <a:lvl1pPr>
              <a:buClr>
                <a:schemeClr val="tx2"/>
              </a:buClr>
              <a:defRPr/>
            </a:lvl1pPr>
            <a:lvl2pPr marL="457200" indent="-169863">
              <a:buClr>
                <a:schemeClr val="accent2"/>
              </a:buClr>
              <a:defRPr/>
            </a:lvl2pPr>
            <a:lvl3pPr marL="804863" indent="-177800">
              <a:buClr>
                <a:schemeClr val="accent2"/>
              </a:buClr>
              <a:defRPr/>
            </a:lvl3pPr>
            <a:lvl4pPr marL="1201738" indent="-168275">
              <a:buClr>
                <a:schemeClr val="accent2"/>
              </a:buClr>
              <a:buFontTx/>
              <a:buChar char="-"/>
              <a:defRPr sz="1400"/>
            </a:lvl4pPr>
            <a:lvl5pPr marL="1719263" indent="-177800">
              <a:buClr>
                <a:schemeClr val="accent2"/>
              </a:buCl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11645901" y="2"/>
            <a:ext cx="675217" cy="504825"/>
          </a:xfrm>
          <a:prstGeom prst="rect">
            <a:avLst/>
          </a:prstGeom>
        </p:spPr>
        <p:txBody>
          <a:bodyPr vert="horz" lIns="91440" tIns="45720" rIns="91440" bIns="45720" rtlCol="0" anchor="ctr"/>
          <a:lstStyle>
            <a:lvl1pPr algn="l" eaLnBrk="1" fontAlgn="auto" hangingPunct="1">
              <a:spcBef>
                <a:spcPts val="0"/>
              </a:spcBef>
              <a:spcAft>
                <a:spcPts val="0"/>
              </a:spcAft>
              <a:defRPr sz="1100" b="1" i="0">
                <a:solidFill>
                  <a:schemeClr val="bg1"/>
                </a:solidFill>
                <a:latin typeface="HelveticaNeue MediumCond"/>
                <a:cs typeface="HelveticaNeue MediumCond"/>
              </a:defRPr>
            </a:lvl1pPr>
          </a:lstStyle>
          <a:p>
            <a:pPr>
              <a:defRPr/>
            </a:pPr>
            <a:fld id="{58E27D68-75D7-1046-B88F-55C44A5ED9A6}" type="slidenum">
              <a:rPr lang="en-US" smtClean="0">
                <a:solidFill>
                  <a:srgbClr val="FFFFFF"/>
                </a:solidFill>
              </a:rPr>
              <a:pPr>
                <a:defRPr/>
              </a:pPr>
              <a:t>‹#›</a:t>
            </a:fld>
            <a:endParaRPr lang="en-US" dirty="0">
              <a:solidFill>
                <a:srgbClr val="FFFFFF"/>
              </a:solidFill>
            </a:endParaRPr>
          </a:p>
        </p:txBody>
      </p:sp>
      <p:cxnSp>
        <p:nvCxnSpPr>
          <p:cNvPr id="7" name="Straight Connector 6"/>
          <p:cNvCxnSpPr/>
          <p:nvPr userDrawn="1"/>
        </p:nvCxnSpPr>
        <p:spPr>
          <a:xfrm>
            <a:off x="6106307" y="993913"/>
            <a:ext cx="10872" cy="5484961"/>
          </a:xfrm>
          <a:prstGeom prst="line">
            <a:avLst/>
          </a:prstGeom>
          <a:ln w="9525" cmpd="sng">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6103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with Takeaway">
    <p:spTree>
      <p:nvGrpSpPr>
        <p:cNvPr id="1" name=""/>
        <p:cNvGrpSpPr/>
        <p:nvPr/>
      </p:nvGrpSpPr>
      <p:grpSpPr>
        <a:xfrm>
          <a:off x="0" y="0"/>
          <a:ext cx="0" cy="0"/>
          <a:chOff x="0" y="0"/>
          <a:chExt cx="0" cy="0"/>
        </a:xfrm>
      </p:grpSpPr>
      <p:sp>
        <p:nvSpPr>
          <p:cNvPr id="11" name="Rectangle 10"/>
          <p:cNvSpPr/>
          <p:nvPr userDrawn="1"/>
        </p:nvSpPr>
        <p:spPr>
          <a:xfrm>
            <a:off x="11147729" y="6217920"/>
            <a:ext cx="771276" cy="623890"/>
          </a:xfrm>
          <a:prstGeom prst="rect">
            <a:avLst/>
          </a:prstGeom>
          <a:solidFill>
            <a:schemeClr val="bg1"/>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0" fontAlgn="base" hangingPunct="0">
              <a:spcBef>
                <a:spcPct val="0"/>
              </a:spcBef>
              <a:spcAft>
                <a:spcPct val="0"/>
              </a:spcAft>
            </a:pPr>
            <a:endParaRPr lang="en-US" dirty="0">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58E27D68-75D7-1046-B88F-55C44A5ED9A6}" type="slidenum">
              <a:rPr lang="en-US" smtClean="0">
                <a:solidFill>
                  <a:srgbClr val="FFFFFF"/>
                </a:solidFill>
              </a:rPr>
              <a:pPr>
                <a:defRPr/>
              </a:pPr>
              <a:t>‹#›</a:t>
            </a:fld>
            <a:endParaRPr lang="en-US" dirty="0">
              <a:solidFill>
                <a:srgbClr val="FFFFFF"/>
              </a:solidFill>
            </a:endParaRPr>
          </a:p>
        </p:txBody>
      </p:sp>
      <p:sp>
        <p:nvSpPr>
          <p:cNvPr id="4" name="Text Placeholder 2"/>
          <p:cNvSpPr>
            <a:spLocks noGrp="1"/>
          </p:cNvSpPr>
          <p:nvPr>
            <p:ph type="body" sz="quarter" idx="12"/>
          </p:nvPr>
        </p:nvSpPr>
        <p:spPr>
          <a:xfrm>
            <a:off x="685800" y="1074738"/>
            <a:ext cx="5308547" cy="5075238"/>
          </a:xfrm>
          <a:prstGeom prst="rect">
            <a:avLst/>
          </a:prstGeom>
        </p:spPr>
        <p:txBody>
          <a:bodyPr>
            <a:normAutofit/>
          </a:bodyPr>
          <a:lstStyle>
            <a:lvl1pPr>
              <a:buClr>
                <a:schemeClr val="tx2"/>
              </a:buClr>
              <a:defRPr/>
            </a:lvl1pPr>
            <a:lvl2pPr marL="457200" indent="-169863">
              <a:buClr>
                <a:schemeClr val="accent2"/>
              </a:buClr>
              <a:defRPr/>
            </a:lvl2pPr>
            <a:lvl3pPr marL="804863" indent="-177800">
              <a:buClr>
                <a:schemeClr val="accent2"/>
              </a:buClr>
              <a:defRPr/>
            </a:lvl3pPr>
            <a:lvl4pPr marL="1201738" indent="-168275">
              <a:buClr>
                <a:schemeClr val="accent2"/>
              </a:buClr>
              <a:buFontTx/>
              <a:buChar char="-"/>
              <a:defRPr sz="1400"/>
            </a:lvl4pPr>
            <a:lvl5pPr marL="1719263" indent="-177800">
              <a:buClr>
                <a:schemeClr val="accent2"/>
              </a:buCl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2"/>
          <p:cNvSpPr>
            <a:spLocks noGrp="1"/>
          </p:cNvSpPr>
          <p:nvPr>
            <p:ph type="body" sz="quarter" idx="13"/>
          </p:nvPr>
        </p:nvSpPr>
        <p:spPr>
          <a:xfrm>
            <a:off x="6217720" y="1074738"/>
            <a:ext cx="5308547" cy="5075238"/>
          </a:xfrm>
          <a:prstGeom prst="rect">
            <a:avLst/>
          </a:prstGeom>
        </p:spPr>
        <p:txBody>
          <a:bodyPr>
            <a:normAutofit/>
          </a:bodyPr>
          <a:lstStyle>
            <a:lvl1pPr>
              <a:buClr>
                <a:schemeClr val="tx2"/>
              </a:buClr>
              <a:defRPr/>
            </a:lvl1pPr>
            <a:lvl2pPr marL="457200" indent="-169863">
              <a:buClr>
                <a:schemeClr val="accent2"/>
              </a:buClr>
              <a:defRPr/>
            </a:lvl2pPr>
            <a:lvl3pPr marL="804863" indent="-177800">
              <a:buClr>
                <a:schemeClr val="accent2"/>
              </a:buClr>
              <a:defRPr/>
            </a:lvl3pPr>
            <a:lvl4pPr marL="1201738" indent="-168275">
              <a:buClr>
                <a:schemeClr val="accent2"/>
              </a:buClr>
              <a:buFontTx/>
              <a:buChar char="-"/>
              <a:defRPr sz="1400"/>
            </a:lvl4pPr>
            <a:lvl5pPr marL="1719263" indent="-177800">
              <a:buClr>
                <a:schemeClr val="accent2"/>
              </a:buCl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6" name="Straight Connector 5"/>
          <p:cNvCxnSpPr/>
          <p:nvPr userDrawn="1"/>
        </p:nvCxnSpPr>
        <p:spPr>
          <a:xfrm>
            <a:off x="6106307" y="993913"/>
            <a:ext cx="10355" cy="5224007"/>
          </a:xfrm>
          <a:prstGeom prst="line">
            <a:avLst/>
          </a:prstGeom>
          <a:ln w="9525"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a:spLocks noChangeArrowheads="1"/>
          </p:cNvSpPr>
          <p:nvPr userDrawn="1"/>
        </p:nvSpPr>
        <p:spPr bwMode="auto">
          <a:xfrm>
            <a:off x="207434" y="6149976"/>
            <a:ext cx="251703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defTabSz="457200" fontAlgn="base">
              <a:spcBef>
                <a:spcPct val="0"/>
              </a:spcBef>
              <a:spcAft>
                <a:spcPct val="0"/>
              </a:spcAft>
              <a:defRPr/>
            </a:pPr>
            <a:r>
              <a:rPr lang="en-US" altLang="en-US" sz="700" dirty="0" smtClean="0">
                <a:solidFill>
                  <a:srgbClr val="707070"/>
                </a:solidFill>
                <a:cs typeface="Arial" panose="020B0604020202020204" pitchFamily="34" charset="0"/>
              </a:rPr>
              <a:t>© 2015 by Honeywell International Inc. All rights reserved. </a:t>
            </a:r>
          </a:p>
        </p:txBody>
      </p:sp>
      <p:sp>
        <p:nvSpPr>
          <p:cNvPr id="7" name="Round Single Corner Rectangle 6"/>
          <p:cNvSpPr/>
          <p:nvPr userDrawn="1"/>
        </p:nvSpPr>
        <p:spPr>
          <a:xfrm>
            <a:off x="0" y="6364289"/>
            <a:ext cx="11584517" cy="504825"/>
          </a:xfrm>
          <a:prstGeom prst="round1Rect">
            <a:avLst>
              <a:gd name="adj" fmla="val 50000"/>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9" name="Text Placeholder 9"/>
          <p:cNvSpPr>
            <a:spLocks noGrp="1"/>
          </p:cNvSpPr>
          <p:nvPr>
            <p:ph type="body" sz="quarter" idx="15"/>
          </p:nvPr>
        </p:nvSpPr>
        <p:spPr>
          <a:xfrm>
            <a:off x="315384" y="6384610"/>
            <a:ext cx="11063816" cy="457200"/>
          </a:xfrm>
          <a:prstGeom prst="rect">
            <a:avLst/>
          </a:prstGeom>
        </p:spPr>
        <p:txBody>
          <a:bodyPr/>
          <a:lstStyle>
            <a:lvl1pPr marL="0" indent="0" algn="ctr">
              <a:buNone/>
              <a:defRPr sz="2400" b="1">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1042840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Up Layout">
    <p:spTree>
      <p:nvGrpSpPr>
        <p:cNvPr id="1" name=""/>
        <p:cNvGrpSpPr/>
        <p:nvPr/>
      </p:nvGrpSpPr>
      <p:grpSpPr>
        <a:xfrm>
          <a:off x="0" y="0"/>
          <a:ext cx="0" cy="0"/>
          <a:chOff x="0" y="0"/>
          <a:chExt cx="0" cy="0"/>
        </a:xfrm>
      </p:grpSpPr>
      <p:cxnSp>
        <p:nvCxnSpPr>
          <p:cNvPr id="7" name="Straight Connector 6"/>
          <p:cNvCxnSpPr/>
          <p:nvPr userDrawn="1"/>
        </p:nvCxnSpPr>
        <p:spPr bwMode="auto">
          <a:xfrm flipH="1">
            <a:off x="592667" y="3698875"/>
            <a:ext cx="10953751" cy="0"/>
          </a:xfrm>
          <a:prstGeom prst="line">
            <a:avLst/>
          </a:prstGeom>
          <a:noFill/>
          <a:ln w="19050" cap="flat" cmpd="sng" algn="ctr">
            <a:solidFill>
              <a:schemeClr val="accent2">
                <a:lumMod val="60000"/>
                <a:lumOff val="40000"/>
              </a:schemeClr>
            </a:solidFill>
            <a:prstDash val="solid"/>
            <a:round/>
            <a:headEnd type="none" w="med" len="med"/>
            <a:tailEnd type="none" w="med" len="med"/>
          </a:ln>
          <a:effectLst/>
          <a:extLst>
            <a:ext uri="{909E8E84-426E-40DD-AFC4-6F175D3DCCD1}">
              <a14:hiddenFill xmlns:a14="http://schemas.microsoft.com/office/drawing/2010/main">
                <a:solidFill>
                  <a:srgbClr val="0005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p:cNvCxnSpPr/>
          <p:nvPr userDrawn="1"/>
        </p:nvCxnSpPr>
        <p:spPr bwMode="auto">
          <a:xfrm>
            <a:off x="6140451" y="962026"/>
            <a:ext cx="0" cy="5445125"/>
          </a:xfrm>
          <a:prstGeom prst="line">
            <a:avLst/>
          </a:prstGeom>
          <a:noFill/>
          <a:ln w="19050" cap="flat" cmpd="sng" algn="ctr">
            <a:solidFill>
              <a:schemeClr val="accent2">
                <a:lumMod val="60000"/>
                <a:lumOff val="40000"/>
              </a:schemeClr>
            </a:solidFill>
            <a:prstDash val="solid"/>
            <a:round/>
            <a:headEnd type="none" w="med" len="med"/>
            <a:tailEnd type="none" w="med" len="med"/>
          </a:ln>
          <a:effectLst/>
          <a:extLst>
            <a:ext uri="{909E8E84-426E-40DD-AFC4-6F175D3DCCD1}">
              <a14:hiddenFill xmlns:a14="http://schemas.microsoft.com/office/drawing/2010/main">
                <a:solidFill>
                  <a:srgbClr val="0005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ext Placeholder 2"/>
          <p:cNvSpPr>
            <a:spLocks noGrp="1"/>
          </p:cNvSpPr>
          <p:nvPr>
            <p:ph type="body" sz="quarter" idx="18"/>
          </p:nvPr>
        </p:nvSpPr>
        <p:spPr>
          <a:xfrm>
            <a:off x="6259493" y="962652"/>
            <a:ext cx="5429251" cy="2629468"/>
          </a:xfrm>
          <a:prstGeom prst="rect">
            <a:avLst/>
          </a:prstGeom>
        </p:spPr>
        <p:txBody>
          <a:bodyPr>
            <a:normAutofit/>
          </a:bodyPr>
          <a:lstStyle>
            <a:lvl1pPr>
              <a:buClr>
                <a:schemeClr val="tx2"/>
              </a:buClr>
              <a:defRPr sz="1800"/>
            </a:lvl1pPr>
            <a:lvl2pPr marL="457200" indent="-169863">
              <a:buClr>
                <a:schemeClr val="accent2"/>
              </a:buClr>
              <a:defRPr sz="1600"/>
            </a:lvl2pPr>
            <a:lvl3pPr marL="804863" indent="-177800">
              <a:buClr>
                <a:schemeClr val="accent2"/>
              </a:buClr>
              <a:defRPr sz="1400"/>
            </a:lvl3pPr>
            <a:lvl4pPr marL="1201738" indent="-168275">
              <a:buClr>
                <a:schemeClr val="accent2"/>
              </a:buClr>
              <a:buFontTx/>
              <a:buChar char="-"/>
              <a:defRPr sz="1200"/>
            </a:lvl4pPr>
            <a:lvl5pPr marL="1719263" indent="-177800">
              <a:buClr>
                <a:schemeClr val="accent2"/>
              </a:buCl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Text Placeholder 2"/>
          <p:cNvSpPr>
            <a:spLocks noGrp="1"/>
          </p:cNvSpPr>
          <p:nvPr>
            <p:ph type="body" sz="quarter" idx="12"/>
          </p:nvPr>
        </p:nvSpPr>
        <p:spPr>
          <a:xfrm>
            <a:off x="592666" y="962652"/>
            <a:ext cx="5429251" cy="2629468"/>
          </a:xfrm>
          <a:prstGeom prst="rect">
            <a:avLst/>
          </a:prstGeom>
        </p:spPr>
        <p:txBody>
          <a:bodyPr>
            <a:normAutofit/>
          </a:bodyPr>
          <a:lstStyle>
            <a:lvl1pPr>
              <a:buClr>
                <a:schemeClr val="tx2"/>
              </a:buClr>
              <a:defRPr sz="1800"/>
            </a:lvl1pPr>
            <a:lvl2pPr marL="457200" indent="-169863">
              <a:buClr>
                <a:schemeClr val="accent2"/>
              </a:buClr>
              <a:defRPr sz="1600"/>
            </a:lvl2pPr>
            <a:lvl3pPr marL="804863" indent="-177800">
              <a:buClr>
                <a:schemeClr val="accent2"/>
              </a:buClr>
              <a:defRPr sz="1400"/>
            </a:lvl3pPr>
            <a:lvl4pPr marL="1201738" indent="-168275">
              <a:buClr>
                <a:schemeClr val="accent2"/>
              </a:buClr>
              <a:buFontTx/>
              <a:buChar char="-"/>
              <a:defRPr sz="1200"/>
            </a:lvl4pPr>
            <a:lvl5pPr marL="1719263" indent="-177800">
              <a:buClr>
                <a:schemeClr val="accent2"/>
              </a:buCl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Title 1"/>
          <p:cNvSpPr>
            <a:spLocks noGrp="1"/>
          </p:cNvSpPr>
          <p:nvPr>
            <p:ph type="title"/>
          </p:nvPr>
        </p:nvSpPr>
        <p:spPr>
          <a:xfrm>
            <a:off x="576000" y="331305"/>
            <a:ext cx="11128904" cy="525115"/>
          </a:xfrm>
        </p:spPr>
        <p:txBody>
          <a:bodyPr/>
          <a:lstStyle/>
          <a:p>
            <a:r>
              <a:rPr lang="en-US" dirty="0" smtClean="0"/>
              <a:t>Click to edit Master title style</a:t>
            </a:r>
            <a:endParaRPr lang="en-US" dirty="0"/>
          </a:p>
        </p:txBody>
      </p:sp>
      <p:sp>
        <p:nvSpPr>
          <p:cNvPr id="23" name="Text Placeholder 2"/>
          <p:cNvSpPr>
            <a:spLocks noGrp="1"/>
          </p:cNvSpPr>
          <p:nvPr>
            <p:ph type="body" sz="quarter" idx="19"/>
          </p:nvPr>
        </p:nvSpPr>
        <p:spPr>
          <a:xfrm>
            <a:off x="6275653" y="3804586"/>
            <a:ext cx="5429251" cy="2629468"/>
          </a:xfrm>
          <a:prstGeom prst="rect">
            <a:avLst/>
          </a:prstGeom>
        </p:spPr>
        <p:txBody>
          <a:bodyPr>
            <a:normAutofit/>
          </a:bodyPr>
          <a:lstStyle>
            <a:lvl1pPr>
              <a:buClr>
                <a:schemeClr val="tx2"/>
              </a:buClr>
              <a:defRPr sz="1800"/>
            </a:lvl1pPr>
            <a:lvl2pPr marL="457200" indent="-169863">
              <a:buClr>
                <a:schemeClr val="accent2"/>
              </a:buClr>
              <a:defRPr sz="1600"/>
            </a:lvl2pPr>
            <a:lvl3pPr marL="804863" indent="-177800">
              <a:buClr>
                <a:schemeClr val="accent2"/>
              </a:buClr>
              <a:defRPr sz="1400"/>
            </a:lvl3pPr>
            <a:lvl4pPr marL="1201738" indent="-168275">
              <a:buClr>
                <a:schemeClr val="accent2"/>
              </a:buClr>
              <a:buFontTx/>
              <a:buChar char="-"/>
              <a:defRPr sz="1200"/>
            </a:lvl4pPr>
            <a:lvl5pPr marL="1719263" indent="-177800">
              <a:buClr>
                <a:schemeClr val="accent2"/>
              </a:buCl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ext Placeholder 2"/>
          <p:cNvSpPr>
            <a:spLocks noGrp="1"/>
          </p:cNvSpPr>
          <p:nvPr>
            <p:ph type="body" sz="quarter" idx="20"/>
          </p:nvPr>
        </p:nvSpPr>
        <p:spPr>
          <a:xfrm>
            <a:off x="608827" y="3804586"/>
            <a:ext cx="5429251" cy="2629468"/>
          </a:xfrm>
          <a:prstGeom prst="rect">
            <a:avLst/>
          </a:prstGeom>
        </p:spPr>
        <p:txBody>
          <a:bodyPr>
            <a:normAutofit/>
          </a:bodyPr>
          <a:lstStyle>
            <a:lvl1pPr>
              <a:buClr>
                <a:schemeClr val="tx2"/>
              </a:buClr>
              <a:defRPr sz="1800"/>
            </a:lvl1pPr>
            <a:lvl2pPr marL="457200" indent="-169863">
              <a:buClr>
                <a:schemeClr val="accent2"/>
              </a:buClr>
              <a:defRPr sz="1600"/>
            </a:lvl2pPr>
            <a:lvl3pPr marL="804863" indent="-177800">
              <a:buClr>
                <a:schemeClr val="accent2"/>
              </a:buClr>
              <a:defRPr sz="1400"/>
            </a:lvl3pPr>
            <a:lvl4pPr marL="1201738" indent="-168275">
              <a:buClr>
                <a:schemeClr val="accent2"/>
              </a:buClr>
              <a:buFontTx/>
              <a:buChar char="-"/>
              <a:defRPr sz="1200"/>
            </a:lvl4pPr>
            <a:lvl5pPr marL="1719263" indent="-177800">
              <a:buClr>
                <a:schemeClr val="accent2"/>
              </a:buCl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5"/>
          <p:cNvSpPr>
            <a:spLocks noGrp="1"/>
          </p:cNvSpPr>
          <p:nvPr>
            <p:ph type="sldNum" sz="quarter" idx="4"/>
          </p:nvPr>
        </p:nvSpPr>
        <p:spPr>
          <a:xfrm>
            <a:off x="11645901" y="2"/>
            <a:ext cx="675217" cy="504825"/>
          </a:xfrm>
          <a:prstGeom prst="rect">
            <a:avLst/>
          </a:prstGeom>
        </p:spPr>
        <p:txBody>
          <a:bodyPr vert="horz" lIns="91440" tIns="45720" rIns="91440" bIns="45720" rtlCol="0" anchor="ctr"/>
          <a:lstStyle>
            <a:lvl1pPr algn="l" eaLnBrk="1" fontAlgn="auto" hangingPunct="1">
              <a:spcBef>
                <a:spcPts val="0"/>
              </a:spcBef>
              <a:spcAft>
                <a:spcPts val="0"/>
              </a:spcAft>
              <a:defRPr sz="1100" b="1" i="0">
                <a:solidFill>
                  <a:schemeClr val="bg1"/>
                </a:solidFill>
                <a:latin typeface="HelveticaNeue MediumCond"/>
                <a:cs typeface="HelveticaNeue MediumCond"/>
              </a:defRPr>
            </a:lvl1pPr>
          </a:lstStyle>
          <a:p>
            <a:pPr>
              <a:defRPr/>
            </a:pPr>
            <a:fld id="{58E27D68-75D7-1046-B88F-55C44A5ED9A6}"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220829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Up Layout With Takeaway">
    <p:spTree>
      <p:nvGrpSpPr>
        <p:cNvPr id="1" name=""/>
        <p:cNvGrpSpPr/>
        <p:nvPr/>
      </p:nvGrpSpPr>
      <p:grpSpPr>
        <a:xfrm>
          <a:off x="0" y="0"/>
          <a:ext cx="0" cy="0"/>
          <a:chOff x="0" y="0"/>
          <a:chExt cx="0" cy="0"/>
        </a:xfrm>
      </p:grpSpPr>
      <p:sp>
        <p:nvSpPr>
          <p:cNvPr id="8" name="Rectangle 7"/>
          <p:cNvSpPr/>
          <p:nvPr userDrawn="1"/>
        </p:nvSpPr>
        <p:spPr>
          <a:xfrm>
            <a:off x="0" y="6324600"/>
            <a:ext cx="12192000" cy="533400"/>
          </a:xfrm>
          <a:prstGeom prst="rect">
            <a:avLst/>
          </a:prstGeom>
          <a:solidFill>
            <a:schemeClr val="bg1"/>
          </a:solidFill>
          <a:ln w="9525"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9" name="Round Single Corner Rectangle 8"/>
          <p:cNvSpPr/>
          <p:nvPr userDrawn="1"/>
        </p:nvSpPr>
        <p:spPr>
          <a:xfrm>
            <a:off x="0" y="6364289"/>
            <a:ext cx="11584517" cy="504825"/>
          </a:xfrm>
          <a:prstGeom prst="round1Rect">
            <a:avLst>
              <a:gd name="adj" fmla="val 50000"/>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10" name="Rectangle 9"/>
          <p:cNvSpPr>
            <a:spLocks noChangeArrowheads="1"/>
          </p:cNvSpPr>
          <p:nvPr userDrawn="1"/>
        </p:nvSpPr>
        <p:spPr bwMode="auto">
          <a:xfrm>
            <a:off x="237067" y="6181726"/>
            <a:ext cx="251703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defTabSz="457200" fontAlgn="base">
              <a:spcBef>
                <a:spcPct val="0"/>
              </a:spcBef>
              <a:spcAft>
                <a:spcPct val="0"/>
              </a:spcAft>
              <a:defRPr/>
            </a:pPr>
            <a:r>
              <a:rPr lang="en-US" altLang="en-US" sz="700" dirty="0" smtClean="0">
                <a:solidFill>
                  <a:srgbClr val="707070"/>
                </a:solidFill>
                <a:cs typeface="Arial" panose="020B0604020202020204" pitchFamily="34" charset="0"/>
              </a:rPr>
              <a:t>© 2015 by Honeywell International Inc. All rights reserved. </a:t>
            </a:r>
          </a:p>
        </p:txBody>
      </p:sp>
      <p:cxnSp>
        <p:nvCxnSpPr>
          <p:cNvPr id="12" name="Straight Connector 11"/>
          <p:cNvCxnSpPr/>
          <p:nvPr userDrawn="1"/>
        </p:nvCxnSpPr>
        <p:spPr bwMode="auto">
          <a:xfrm>
            <a:off x="6140451" y="962026"/>
            <a:ext cx="0" cy="5445125"/>
          </a:xfrm>
          <a:prstGeom prst="line">
            <a:avLst/>
          </a:prstGeom>
          <a:noFill/>
          <a:ln w="19050" cap="flat" cmpd="sng" algn="ctr">
            <a:solidFill>
              <a:schemeClr val="accent2">
                <a:lumMod val="60000"/>
                <a:lumOff val="40000"/>
              </a:schemeClr>
            </a:solidFill>
            <a:prstDash val="solid"/>
            <a:round/>
            <a:headEnd type="none" w="med" len="med"/>
            <a:tailEnd type="none" w="med" len="med"/>
          </a:ln>
          <a:effectLst/>
          <a:extLst>
            <a:ext uri="{909E8E84-426E-40DD-AFC4-6F175D3DCCD1}">
              <a14:hiddenFill xmlns:a14="http://schemas.microsoft.com/office/drawing/2010/main">
                <a:solidFill>
                  <a:srgbClr val="0005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userDrawn="1"/>
        </p:nvCxnSpPr>
        <p:spPr bwMode="auto">
          <a:xfrm flipH="1">
            <a:off x="592667" y="3579813"/>
            <a:ext cx="11112500" cy="0"/>
          </a:xfrm>
          <a:prstGeom prst="line">
            <a:avLst/>
          </a:prstGeom>
          <a:noFill/>
          <a:ln w="19050" cap="flat" cmpd="sng" algn="ctr">
            <a:solidFill>
              <a:schemeClr val="accent2">
                <a:lumMod val="60000"/>
                <a:lumOff val="40000"/>
              </a:schemeClr>
            </a:solidFill>
            <a:prstDash val="solid"/>
            <a:round/>
            <a:headEnd type="none" w="med" len="med"/>
            <a:tailEnd type="none" w="med" len="med"/>
          </a:ln>
          <a:effectLst/>
          <a:extLst>
            <a:ext uri="{909E8E84-426E-40DD-AFC4-6F175D3DCCD1}">
              <a14:hiddenFill xmlns:a14="http://schemas.microsoft.com/office/drawing/2010/main">
                <a:solidFill>
                  <a:srgbClr val="0005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 Placeholder 2"/>
          <p:cNvSpPr>
            <a:spLocks noGrp="1"/>
          </p:cNvSpPr>
          <p:nvPr>
            <p:ph type="body" sz="quarter" idx="12"/>
          </p:nvPr>
        </p:nvSpPr>
        <p:spPr>
          <a:xfrm>
            <a:off x="592666" y="962652"/>
            <a:ext cx="5429251" cy="2544798"/>
          </a:xfrm>
          <a:prstGeom prst="rect">
            <a:avLst/>
          </a:prstGeom>
        </p:spPr>
        <p:txBody>
          <a:bodyPr>
            <a:normAutofit/>
          </a:bodyPr>
          <a:lstStyle>
            <a:lvl1pPr>
              <a:buClr>
                <a:schemeClr val="tx2"/>
              </a:buClr>
              <a:defRPr sz="1800">
                <a:solidFill>
                  <a:schemeClr val="tx1"/>
                </a:solidFill>
              </a:defRPr>
            </a:lvl1pPr>
            <a:lvl2pPr marL="457200" indent="-169863">
              <a:buClr>
                <a:schemeClr val="accent2"/>
              </a:buClr>
              <a:defRPr sz="1600">
                <a:solidFill>
                  <a:schemeClr val="tx1"/>
                </a:solidFill>
              </a:defRPr>
            </a:lvl2pPr>
            <a:lvl3pPr marL="804863" indent="-177800">
              <a:buClr>
                <a:schemeClr val="accent2"/>
              </a:buClr>
              <a:defRPr sz="1400">
                <a:solidFill>
                  <a:schemeClr val="tx1"/>
                </a:solidFill>
              </a:defRPr>
            </a:lvl3pPr>
            <a:lvl4pPr marL="1201738" indent="-168275">
              <a:buClr>
                <a:schemeClr val="accent2"/>
              </a:buClr>
              <a:buFontTx/>
              <a:buChar char="-"/>
              <a:defRPr sz="1200">
                <a:solidFill>
                  <a:schemeClr val="tx1"/>
                </a:solidFill>
              </a:defRPr>
            </a:lvl4pPr>
            <a:lvl5pPr marL="1719263" indent="-177800">
              <a:buClr>
                <a:schemeClr val="accent2"/>
              </a:buClr>
              <a:defRPr sz="12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9"/>
          <p:cNvSpPr>
            <a:spLocks noGrp="1"/>
          </p:cNvSpPr>
          <p:nvPr>
            <p:ph type="body" sz="quarter" idx="15"/>
          </p:nvPr>
        </p:nvSpPr>
        <p:spPr>
          <a:xfrm>
            <a:off x="315384" y="6384610"/>
            <a:ext cx="11063816" cy="457200"/>
          </a:xfrm>
          <a:prstGeom prst="rect">
            <a:avLst/>
          </a:prstGeom>
        </p:spPr>
        <p:txBody>
          <a:bodyPr/>
          <a:lstStyle>
            <a:lvl1pPr marL="0" indent="0" algn="ctr">
              <a:buNone/>
              <a:defRPr sz="2400" b="1">
                <a:solidFill>
                  <a:schemeClr val="bg1"/>
                </a:solidFill>
              </a:defRPr>
            </a:lvl1pPr>
          </a:lstStyle>
          <a:p>
            <a:pPr lvl="0"/>
            <a:r>
              <a:rPr lang="en-US" dirty="0" smtClean="0"/>
              <a:t>Click to edit Master text styles</a:t>
            </a:r>
          </a:p>
        </p:txBody>
      </p:sp>
      <p:sp>
        <p:nvSpPr>
          <p:cNvPr id="16" name="Title 1"/>
          <p:cNvSpPr>
            <a:spLocks noGrp="1"/>
          </p:cNvSpPr>
          <p:nvPr>
            <p:ph type="title"/>
          </p:nvPr>
        </p:nvSpPr>
        <p:spPr>
          <a:xfrm>
            <a:off x="592159" y="371062"/>
            <a:ext cx="11053655" cy="485358"/>
          </a:xfrm>
        </p:spPr>
        <p:txBody>
          <a:bodyPr/>
          <a:lstStyle/>
          <a:p>
            <a:r>
              <a:rPr lang="en-US" dirty="0" smtClean="0"/>
              <a:t>Click to edit Master title style</a:t>
            </a:r>
            <a:endParaRPr lang="en-US" dirty="0"/>
          </a:p>
        </p:txBody>
      </p:sp>
      <p:sp>
        <p:nvSpPr>
          <p:cNvPr id="19" name="Text Placeholder 2"/>
          <p:cNvSpPr>
            <a:spLocks noGrp="1"/>
          </p:cNvSpPr>
          <p:nvPr>
            <p:ph type="body" sz="quarter" idx="19"/>
          </p:nvPr>
        </p:nvSpPr>
        <p:spPr>
          <a:xfrm>
            <a:off x="6275653" y="962652"/>
            <a:ext cx="5429251" cy="2544798"/>
          </a:xfrm>
          <a:prstGeom prst="rect">
            <a:avLst/>
          </a:prstGeom>
        </p:spPr>
        <p:txBody>
          <a:bodyPr>
            <a:normAutofit/>
          </a:bodyPr>
          <a:lstStyle>
            <a:lvl1pPr>
              <a:buClr>
                <a:schemeClr val="tx2"/>
              </a:buClr>
              <a:defRPr sz="1800"/>
            </a:lvl1pPr>
            <a:lvl2pPr marL="457200" indent="-169863">
              <a:buClr>
                <a:schemeClr val="accent2"/>
              </a:buClr>
              <a:buFont typeface="Arial" panose="020B0604020202020204" pitchFamily="34" charset="0"/>
              <a:buChar char="-"/>
              <a:defRPr sz="1600"/>
            </a:lvl2pPr>
            <a:lvl3pPr marL="804863" indent="-177800">
              <a:buClr>
                <a:schemeClr val="accent2"/>
              </a:buClr>
              <a:defRPr sz="1400"/>
            </a:lvl3pPr>
            <a:lvl4pPr marL="1201738" indent="-168275">
              <a:buClr>
                <a:schemeClr val="accent2"/>
              </a:buClr>
              <a:buFontTx/>
              <a:buChar char="-"/>
              <a:defRPr sz="1200"/>
            </a:lvl4pPr>
            <a:lvl5pPr marL="1719263" indent="-177800">
              <a:buClr>
                <a:schemeClr val="accent2"/>
              </a:buCl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Text Placeholder 2"/>
          <p:cNvSpPr>
            <a:spLocks noGrp="1"/>
          </p:cNvSpPr>
          <p:nvPr>
            <p:ph type="body" sz="quarter" idx="20"/>
          </p:nvPr>
        </p:nvSpPr>
        <p:spPr>
          <a:xfrm>
            <a:off x="592159" y="3654408"/>
            <a:ext cx="5429251" cy="2544798"/>
          </a:xfrm>
          <a:prstGeom prst="rect">
            <a:avLst/>
          </a:prstGeom>
        </p:spPr>
        <p:txBody>
          <a:bodyPr>
            <a:normAutofit/>
          </a:bodyPr>
          <a:lstStyle>
            <a:lvl1pPr>
              <a:buClr>
                <a:schemeClr val="tx2"/>
              </a:buClr>
              <a:defRPr sz="1800"/>
            </a:lvl1pPr>
            <a:lvl2pPr marL="457200" indent="-169863">
              <a:buClr>
                <a:schemeClr val="accent2"/>
              </a:buClr>
              <a:defRPr sz="1600"/>
            </a:lvl2pPr>
            <a:lvl3pPr marL="804863" indent="-177800">
              <a:buClr>
                <a:schemeClr val="accent2"/>
              </a:buClr>
              <a:defRPr sz="1400"/>
            </a:lvl3pPr>
            <a:lvl4pPr marL="1201738" indent="-168275">
              <a:buClr>
                <a:schemeClr val="accent2"/>
              </a:buClr>
              <a:buFontTx/>
              <a:buChar char="-"/>
              <a:defRPr sz="1200"/>
            </a:lvl4pPr>
            <a:lvl5pPr marL="1719263" indent="-177800">
              <a:buClr>
                <a:schemeClr val="accent2"/>
              </a:buCl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Text Placeholder 2"/>
          <p:cNvSpPr>
            <a:spLocks noGrp="1"/>
          </p:cNvSpPr>
          <p:nvPr>
            <p:ph type="body" sz="quarter" idx="21"/>
          </p:nvPr>
        </p:nvSpPr>
        <p:spPr>
          <a:xfrm>
            <a:off x="6270367" y="3654408"/>
            <a:ext cx="5429251" cy="2544798"/>
          </a:xfrm>
          <a:prstGeom prst="rect">
            <a:avLst/>
          </a:prstGeom>
        </p:spPr>
        <p:txBody>
          <a:bodyPr>
            <a:normAutofit/>
          </a:bodyPr>
          <a:lstStyle>
            <a:lvl1pPr>
              <a:buClr>
                <a:schemeClr val="tx2"/>
              </a:buClr>
              <a:defRPr sz="1800"/>
            </a:lvl1pPr>
            <a:lvl2pPr marL="457200" indent="-169863">
              <a:buClr>
                <a:schemeClr val="accent2"/>
              </a:buClr>
              <a:defRPr sz="1600"/>
            </a:lvl2pPr>
            <a:lvl3pPr marL="804863" indent="-177800">
              <a:buClr>
                <a:schemeClr val="accent2"/>
              </a:buClr>
              <a:defRPr sz="1400"/>
            </a:lvl3pPr>
            <a:lvl4pPr marL="1201738" indent="-168275">
              <a:buClr>
                <a:schemeClr val="accent2"/>
              </a:buClr>
              <a:buFontTx/>
              <a:buChar char="-"/>
              <a:defRPr sz="1200"/>
            </a:lvl4pPr>
            <a:lvl5pPr marL="1719263" indent="-177800">
              <a:buClr>
                <a:schemeClr val="accent2"/>
              </a:buCl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Slide Number Placeholder 5"/>
          <p:cNvSpPr>
            <a:spLocks noGrp="1"/>
          </p:cNvSpPr>
          <p:nvPr>
            <p:ph type="sldNum" sz="quarter" idx="4"/>
          </p:nvPr>
        </p:nvSpPr>
        <p:spPr>
          <a:xfrm>
            <a:off x="11645901" y="2"/>
            <a:ext cx="675217" cy="504825"/>
          </a:xfrm>
          <a:prstGeom prst="rect">
            <a:avLst/>
          </a:prstGeom>
        </p:spPr>
        <p:txBody>
          <a:bodyPr vert="horz" lIns="91440" tIns="45720" rIns="91440" bIns="45720" rtlCol="0" anchor="ctr"/>
          <a:lstStyle>
            <a:lvl1pPr algn="l" eaLnBrk="1" fontAlgn="auto" hangingPunct="1">
              <a:spcBef>
                <a:spcPts val="0"/>
              </a:spcBef>
              <a:spcAft>
                <a:spcPts val="0"/>
              </a:spcAft>
              <a:defRPr sz="1100" b="1" i="0">
                <a:solidFill>
                  <a:schemeClr val="bg1"/>
                </a:solidFill>
                <a:latin typeface="HelveticaNeue MediumCond"/>
                <a:cs typeface="HelveticaNeue MediumCond"/>
              </a:defRPr>
            </a:lvl1pPr>
          </a:lstStyle>
          <a:p>
            <a:pPr>
              <a:defRPr/>
            </a:pPr>
            <a:fld id="{58E27D68-75D7-1046-B88F-55C44A5ED9A6}"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359646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pen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5"/>
          <p:cNvSpPr>
            <a:spLocks noGrp="1"/>
          </p:cNvSpPr>
          <p:nvPr>
            <p:ph type="sldNum" sz="quarter" idx="4"/>
          </p:nvPr>
        </p:nvSpPr>
        <p:spPr>
          <a:xfrm>
            <a:off x="11645901" y="2"/>
            <a:ext cx="675217" cy="504825"/>
          </a:xfrm>
          <a:prstGeom prst="rect">
            <a:avLst/>
          </a:prstGeom>
        </p:spPr>
        <p:txBody>
          <a:bodyPr vert="horz" lIns="91440" tIns="45720" rIns="91440" bIns="45720" rtlCol="0" anchor="ctr"/>
          <a:lstStyle>
            <a:lvl1pPr algn="l" eaLnBrk="1" fontAlgn="auto" hangingPunct="1">
              <a:spcBef>
                <a:spcPts val="0"/>
              </a:spcBef>
              <a:spcAft>
                <a:spcPts val="0"/>
              </a:spcAft>
              <a:defRPr sz="1100" b="1" i="0">
                <a:solidFill>
                  <a:schemeClr val="bg1"/>
                </a:solidFill>
                <a:latin typeface="HelveticaNeue MediumCond"/>
                <a:cs typeface="HelveticaNeue MediumCond"/>
              </a:defRPr>
            </a:lvl1pPr>
          </a:lstStyle>
          <a:p>
            <a:pPr>
              <a:defRPr/>
            </a:pPr>
            <a:fld id="{58E27D68-75D7-1046-B88F-55C44A5ED9A6}"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591099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heme" Target="../theme/theme1.xml"/><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wmf"/><Relationship Id="rId4" Type="http://schemas.openxmlformats.org/officeDocument/2006/relationships/image" Target="../media/image1.jpeg"/><Relationship Id="rId9" Type="http://schemas.openxmlformats.org/officeDocument/2006/relationships/image" Target="file:///\\localhost\Volumes\DMS-Server\Clients\Honeywell%20PPT%20\Honeywell%20-%20Freestanding%20Logos\Honeywell%20-%20Freestanding%20Logo%20RGB.png"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image" Target="file:///\\localhost\Volumes\DMS-Server\Clients\Honeywell%20PPT%20\Honeywell%20-%20Freestanding%20Logos\Honeywell%20-%20Freestanding%20Logo%20RGB.png" TargetMode="Externa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6.png"/><Relationship Id="rId5" Type="http://schemas.openxmlformats.org/officeDocument/2006/relationships/slideLayout" Target="../slideLayouts/slideLayout7.xml"/><Relationship Id="rId10"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file:///\\localhost\Volumes\DMS-Server\Clients\Honeywell%20PPT%20\Honeywell%20-%20Freestanding%20Logos\Honeywell%20-%20Freestanding%20Logo%20RGB.png" TargetMode="External"/><Relationship Id="rId5" Type="http://schemas.openxmlformats.org/officeDocument/2006/relationships/slideLayout" Target="../slideLayouts/slideLayout16.xml"/><Relationship Id="rId10" Type="http://schemas.openxmlformats.org/officeDocument/2006/relationships/image" Target="../media/image6.png"/><Relationship Id="rId4" Type="http://schemas.openxmlformats.org/officeDocument/2006/relationships/slideLayout" Target="../slideLayouts/slideLayout15.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8.jpeg"/><Relationship Id="rId5" Type="http://schemas.openxmlformats.org/officeDocument/2006/relationships/slideLayout" Target="../slideLayouts/slideLayout24.xml"/><Relationship Id="rId10" Type="http://schemas.openxmlformats.org/officeDocument/2006/relationships/image" Target="../media/image7.png"/><Relationship Id="rId4" Type="http://schemas.openxmlformats.org/officeDocument/2006/relationships/slideLayout" Target="../slideLayouts/slideLayout23.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4" cstate="print">
            <a:extLst>
              <a:ext uri="{28A0092B-C50C-407E-A947-70E740481C1C}">
                <a14:useLocalDpi xmlns:a14="http://schemas.microsoft.com/office/drawing/2010/main" val="0"/>
              </a:ext>
            </a:extLst>
          </a:blip>
          <a:srcRect l="41271" r="15955"/>
          <a:stretch/>
        </p:blipFill>
        <p:spPr>
          <a:xfrm>
            <a:off x="-604" y="-13855"/>
            <a:ext cx="4668991" cy="6858000"/>
          </a:xfrm>
          <a:prstGeom prst="rect">
            <a:avLst/>
          </a:prstGeom>
        </p:spPr>
      </p:pic>
      <p:pic>
        <p:nvPicPr>
          <p:cNvPr id="11" name="Picture 27"/>
          <p:cNvPicPr>
            <a:picLocks noChangeAspect="1" noChangeArrowheads="1"/>
          </p:cNvPicPr>
          <p:nvPr userDrawn="1"/>
        </p:nvPicPr>
        <p:blipFill>
          <a:blip r:embed="rId5" cstate="email"/>
          <a:srcRect/>
          <a:stretch>
            <a:fillRect/>
          </a:stretch>
        </p:blipFill>
        <p:spPr bwMode="auto">
          <a:xfrm>
            <a:off x="4756466" y="1984093"/>
            <a:ext cx="7437968" cy="3665536"/>
          </a:xfrm>
          <a:prstGeom prst="rect">
            <a:avLst/>
          </a:prstGeom>
          <a:noFill/>
          <a:ln w="12699">
            <a:noFill/>
            <a:miter lim="800000"/>
            <a:headEnd/>
            <a:tailEnd/>
          </a:ln>
        </p:spPr>
      </p:pic>
      <p:pic>
        <p:nvPicPr>
          <p:cNvPr id="10" name="Picture 4" descr="Corner-01 copy.png"/>
          <p:cNvPicPr>
            <a:picLocks noChangeAspect="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2669" y="3809344"/>
            <a:ext cx="12188952" cy="3052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7" descr="Cover - Airplane.jpg"/>
          <p:cNvPicPr>
            <a:picLocks noChangeAspect="1"/>
          </p:cNvPicPr>
          <p:nvPr/>
        </p:nvPicPr>
        <p:blipFill rotWithShape="1">
          <a:blip r:embed="rId7" cstate="screen">
            <a:extLst>
              <a:ext uri="{28A0092B-C50C-407E-A947-70E740481C1C}">
                <a14:useLocalDpi xmlns:a14="http://schemas.microsoft.com/office/drawing/2010/main" val="0"/>
              </a:ext>
            </a:extLst>
          </a:blip>
          <a:srcRect/>
          <a:stretch/>
        </p:blipFill>
        <p:spPr bwMode="auto">
          <a:xfrm>
            <a:off x="4764618" y="-7938"/>
            <a:ext cx="7427383" cy="190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2" descr="\\localhost\Volumes\DMS-Server\Clients\Honeywell PPT \Honeywell - Freestanding Logos\Honeywell - Freestanding Logo RGB.png"/>
          <p:cNvPicPr>
            <a:picLocks noChangeAspect="1"/>
          </p:cNvPicPr>
          <p:nvPr/>
        </p:nvPicPr>
        <p:blipFill>
          <a:blip r:embed="rId8" r:link="rId9" cstate="screen">
            <a:extLst>
              <a:ext uri="{28A0092B-C50C-407E-A947-70E740481C1C}">
                <a14:useLocalDpi xmlns:a14="http://schemas.microsoft.com/office/drawing/2010/main" val="0"/>
              </a:ext>
            </a:extLst>
          </a:blip>
          <a:srcRect/>
          <a:stretch>
            <a:fillRect/>
          </a:stretch>
        </p:blipFill>
        <p:spPr bwMode="auto">
          <a:xfrm>
            <a:off x="9668934" y="6131456"/>
            <a:ext cx="1896092" cy="353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userDrawn="1"/>
        </p:nvSpPr>
        <p:spPr>
          <a:xfrm>
            <a:off x="8432800" y="1933508"/>
            <a:ext cx="124885" cy="38908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0" fontAlgn="base" hangingPunct="0">
              <a:spcBef>
                <a:spcPct val="0"/>
              </a:spcBef>
              <a:spcAft>
                <a:spcPct val="0"/>
              </a:spcAft>
            </a:pPr>
            <a:endParaRPr lang="en-US" dirty="0">
              <a:solidFill>
                <a:srgbClr val="FFFFFF"/>
              </a:solidFill>
            </a:endParaRPr>
          </a:p>
        </p:txBody>
      </p:sp>
      <p:sp>
        <p:nvSpPr>
          <p:cNvPr id="12" name="Rectangle 11"/>
          <p:cNvSpPr/>
          <p:nvPr userDrawn="1"/>
        </p:nvSpPr>
        <p:spPr>
          <a:xfrm>
            <a:off x="4711610" y="3989137"/>
            <a:ext cx="3793067" cy="6360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0" fontAlgn="base" hangingPunct="0">
              <a:spcBef>
                <a:spcPct val="0"/>
              </a:spcBef>
              <a:spcAft>
                <a:spcPct val="0"/>
              </a:spcAft>
            </a:pPr>
            <a:endParaRPr lang="en-US" dirty="0">
              <a:solidFill>
                <a:srgbClr val="FFFFFF"/>
              </a:solidFill>
            </a:endParaRPr>
          </a:p>
        </p:txBody>
      </p:sp>
    </p:spTree>
    <p:extLst>
      <p:ext uri="{BB962C8B-B14F-4D97-AF65-F5344CB8AC3E}">
        <p14:creationId xmlns:p14="http://schemas.microsoft.com/office/powerpoint/2010/main" val="511271187"/>
      </p:ext>
    </p:extLst>
  </p:cSld>
  <p:clrMap bg1="lt1" tx1="dk1" bg2="lt2" tx2="dk2" accent1="accent1" accent2="accent2" accent3="accent3" accent4="accent4" accent5="accent5" accent6="accent6" hlink="hlink" folHlink="folHlink"/>
  <p:sldLayoutIdLst>
    <p:sldLayoutId id="2147483675" r:id="rId1"/>
    <p:sldLayoutId id="2147483676" r:id="rId2"/>
  </p:sldLayoutIdLst>
  <p:timing>
    <p:tnLst>
      <p:par>
        <p:cTn id="1" dur="indefinite" restart="never" nodeType="tmRoot"/>
      </p:par>
    </p:tnLst>
  </p:timing>
  <p:hf hdr="0" ftr="0" dt="0"/>
  <p:txStyles>
    <p:titleStyle>
      <a:lvl1pPr algn="l" defTabSz="457200" rtl="0" eaLnBrk="1" fontAlgn="base" hangingPunct="1">
        <a:spcBef>
          <a:spcPct val="0"/>
        </a:spcBef>
        <a:spcAft>
          <a:spcPct val="0"/>
        </a:spcAft>
        <a:defRPr sz="2400" kern="1200">
          <a:solidFill>
            <a:schemeClr val="tx1"/>
          </a:solidFill>
          <a:latin typeface="HelveticaNeue BoldCond"/>
          <a:ea typeface="HelveticaNeue BoldCond"/>
          <a:cs typeface="HelveticaNeue BoldCond"/>
        </a:defRPr>
      </a:lvl1pPr>
      <a:lvl2pPr algn="l" defTabSz="457200" rtl="0" eaLnBrk="1" fontAlgn="base" hangingPunct="1">
        <a:spcBef>
          <a:spcPct val="0"/>
        </a:spcBef>
        <a:spcAft>
          <a:spcPct val="0"/>
        </a:spcAft>
        <a:defRPr sz="2400">
          <a:solidFill>
            <a:schemeClr val="tx1"/>
          </a:solidFill>
          <a:latin typeface="HelveticaNeue BoldCond"/>
          <a:ea typeface="HelveticaNeue BoldCond"/>
          <a:cs typeface="HelveticaNeue BoldCond"/>
        </a:defRPr>
      </a:lvl2pPr>
      <a:lvl3pPr algn="l" defTabSz="457200" rtl="0" eaLnBrk="1" fontAlgn="base" hangingPunct="1">
        <a:spcBef>
          <a:spcPct val="0"/>
        </a:spcBef>
        <a:spcAft>
          <a:spcPct val="0"/>
        </a:spcAft>
        <a:defRPr sz="2400">
          <a:solidFill>
            <a:schemeClr val="tx1"/>
          </a:solidFill>
          <a:latin typeface="HelveticaNeue BoldCond"/>
          <a:ea typeface="HelveticaNeue BoldCond"/>
          <a:cs typeface="HelveticaNeue BoldCond"/>
        </a:defRPr>
      </a:lvl3pPr>
      <a:lvl4pPr algn="l" defTabSz="457200" rtl="0" eaLnBrk="1" fontAlgn="base" hangingPunct="1">
        <a:spcBef>
          <a:spcPct val="0"/>
        </a:spcBef>
        <a:spcAft>
          <a:spcPct val="0"/>
        </a:spcAft>
        <a:defRPr sz="2400">
          <a:solidFill>
            <a:schemeClr val="tx1"/>
          </a:solidFill>
          <a:latin typeface="HelveticaNeue BoldCond"/>
          <a:ea typeface="HelveticaNeue BoldCond"/>
          <a:cs typeface="HelveticaNeue BoldCond"/>
        </a:defRPr>
      </a:lvl4pPr>
      <a:lvl5pPr algn="l" defTabSz="457200" rtl="0" eaLnBrk="1" fontAlgn="base" hangingPunct="1">
        <a:spcBef>
          <a:spcPct val="0"/>
        </a:spcBef>
        <a:spcAft>
          <a:spcPct val="0"/>
        </a:spcAft>
        <a:defRPr sz="2400">
          <a:solidFill>
            <a:schemeClr val="tx1"/>
          </a:solidFill>
          <a:latin typeface="HelveticaNeue BoldCond"/>
          <a:ea typeface="HelveticaNeue BoldCond"/>
          <a:cs typeface="HelveticaNeue BoldCond"/>
        </a:defRPr>
      </a:lvl5pPr>
      <a:lvl6pPr marL="457200" algn="l" defTabSz="457200" rtl="0" eaLnBrk="1" fontAlgn="base" hangingPunct="1">
        <a:spcBef>
          <a:spcPct val="0"/>
        </a:spcBef>
        <a:spcAft>
          <a:spcPct val="0"/>
        </a:spcAft>
        <a:defRPr sz="2400">
          <a:solidFill>
            <a:schemeClr val="tx1"/>
          </a:solidFill>
          <a:latin typeface="HelveticaNeue BoldCond"/>
          <a:ea typeface="HelveticaNeue BoldCond"/>
          <a:cs typeface="HelveticaNeue BoldCond"/>
        </a:defRPr>
      </a:lvl6pPr>
      <a:lvl7pPr marL="914400" algn="l" defTabSz="457200" rtl="0" eaLnBrk="1" fontAlgn="base" hangingPunct="1">
        <a:spcBef>
          <a:spcPct val="0"/>
        </a:spcBef>
        <a:spcAft>
          <a:spcPct val="0"/>
        </a:spcAft>
        <a:defRPr sz="2400">
          <a:solidFill>
            <a:schemeClr val="tx1"/>
          </a:solidFill>
          <a:latin typeface="HelveticaNeue BoldCond"/>
          <a:ea typeface="HelveticaNeue BoldCond"/>
          <a:cs typeface="HelveticaNeue BoldCond"/>
        </a:defRPr>
      </a:lvl7pPr>
      <a:lvl8pPr marL="1371600" algn="l" defTabSz="457200" rtl="0" eaLnBrk="1" fontAlgn="base" hangingPunct="1">
        <a:spcBef>
          <a:spcPct val="0"/>
        </a:spcBef>
        <a:spcAft>
          <a:spcPct val="0"/>
        </a:spcAft>
        <a:defRPr sz="2400">
          <a:solidFill>
            <a:schemeClr val="tx1"/>
          </a:solidFill>
          <a:latin typeface="HelveticaNeue BoldCond"/>
          <a:ea typeface="HelveticaNeue BoldCond"/>
          <a:cs typeface="HelveticaNeue BoldCond"/>
        </a:defRPr>
      </a:lvl8pPr>
      <a:lvl9pPr marL="1828800" algn="l" defTabSz="457200" rtl="0" eaLnBrk="1" fontAlgn="base" hangingPunct="1">
        <a:spcBef>
          <a:spcPct val="0"/>
        </a:spcBef>
        <a:spcAft>
          <a:spcPct val="0"/>
        </a:spcAft>
        <a:defRPr sz="2400">
          <a:solidFill>
            <a:schemeClr val="tx1"/>
          </a:solidFill>
          <a:latin typeface="HelveticaNeue BoldCond"/>
          <a:ea typeface="HelveticaNeue BoldCond"/>
          <a:cs typeface="HelveticaNeue BoldCond"/>
        </a:defRPr>
      </a:lvl9pPr>
    </p:titleStyle>
    <p:bodyStyle>
      <a:lvl1pPr algn="l" defTabSz="457200" rtl="0" eaLnBrk="1" fontAlgn="base" hangingPunct="1">
        <a:spcBef>
          <a:spcPct val="20000"/>
        </a:spcBef>
        <a:spcAft>
          <a:spcPct val="0"/>
        </a:spcAft>
        <a:buFont typeface="Arial" charset="0"/>
        <a:defRPr kern="1200">
          <a:solidFill>
            <a:schemeClr val="tx1"/>
          </a:solidFill>
          <a:latin typeface="Helvetica 55 Roman"/>
          <a:ea typeface="Helvetica 55 Roman"/>
          <a:cs typeface="Helvetica 55 Roman"/>
        </a:defRPr>
      </a:lvl1pPr>
      <a:lvl2pPr marL="742950" indent="-285750" algn="l" defTabSz="457200" rtl="0" eaLnBrk="1" fontAlgn="base" hangingPunct="1">
        <a:spcBef>
          <a:spcPct val="20000"/>
        </a:spcBef>
        <a:spcAft>
          <a:spcPct val="0"/>
        </a:spcAft>
        <a:buFont typeface="Arial" charset="0"/>
        <a:buChar char="•"/>
        <a:defRPr sz="1600" kern="1200">
          <a:solidFill>
            <a:schemeClr val="tx1"/>
          </a:solidFill>
          <a:latin typeface="Helvetica Neue"/>
          <a:ea typeface="Helvetica Neue"/>
          <a:cs typeface="Helvetica Neue"/>
        </a:defRPr>
      </a:lvl2pPr>
      <a:lvl3pPr marL="1143000" indent="-228600" algn="l" defTabSz="457200" rtl="0" eaLnBrk="1" fontAlgn="base" hangingPunct="1">
        <a:spcBef>
          <a:spcPct val="20000"/>
        </a:spcBef>
        <a:spcAft>
          <a:spcPct val="0"/>
        </a:spcAft>
        <a:buSzPct val="90000"/>
        <a:buFont typeface="Courier New" charset="0"/>
        <a:buChar char="o"/>
        <a:defRPr sz="1400" kern="1200">
          <a:solidFill>
            <a:schemeClr val="tx1"/>
          </a:solidFill>
          <a:latin typeface="Helvetica Neue"/>
          <a:ea typeface="Helvetica Neue"/>
          <a:cs typeface="Helvetica Neue"/>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Helvetica Neue"/>
          <a:ea typeface="Helvetica Neue"/>
          <a:cs typeface="Helvetica Neue"/>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Helvetica Neue"/>
          <a:ea typeface="Helvetica Neue"/>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ound Single Corner Rectangle 1"/>
          <p:cNvSpPr>
            <a:spLocks noChangeAspect="1"/>
          </p:cNvSpPr>
          <p:nvPr/>
        </p:nvSpPr>
        <p:spPr>
          <a:xfrm rot="5400000">
            <a:off x="10369296" y="0"/>
            <a:ext cx="1828800" cy="1828723"/>
          </a:xfrm>
          <a:custGeom>
            <a:avLst/>
            <a:gdLst>
              <a:gd name="connsiteX0" fmla="*/ 0 w 1371600"/>
              <a:gd name="connsiteY0" fmla="*/ 0 h 1532236"/>
              <a:gd name="connsiteX1" fmla="*/ 1142995 w 1371600"/>
              <a:gd name="connsiteY1" fmla="*/ 0 h 1532236"/>
              <a:gd name="connsiteX2" fmla="*/ 1371600 w 1371600"/>
              <a:gd name="connsiteY2" fmla="*/ 228605 h 1532236"/>
              <a:gd name="connsiteX3" fmla="*/ 1371600 w 1371600"/>
              <a:gd name="connsiteY3" fmla="*/ 1532236 h 1532236"/>
              <a:gd name="connsiteX4" fmla="*/ 0 w 1371600"/>
              <a:gd name="connsiteY4" fmla="*/ 1532236 h 1532236"/>
              <a:gd name="connsiteX5" fmla="*/ 0 w 1371600"/>
              <a:gd name="connsiteY5" fmla="*/ 0 h 1532236"/>
              <a:gd name="connsiteX0" fmla="*/ 0 w 1371600"/>
              <a:gd name="connsiteY0" fmla="*/ 0 h 1532236"/>
              <a:gd name="connsiteX1" fmla="*/ 1142995 w 1371600"/>
              <a:gd name="connsiteY1" fmla="*/ 0 h 1532236"/>
              <a:gd name="connsiteX2" fmla="*/ 1371600 w 1371600"/>
              <a:gd name="connsiteY2" fmla="*/ 228605 h 1532236"/>
              <a:gd name="connsiteX3" fmla="*/ 0 w 1371600"/>
              <a:gd name="connsiteY3" fmla="*/ 1532236 h 1532236"/>
              <a:gd name="connsiteX4" fmla="*/ 0 w 1371600"/>
              <a:gd name="connsiteY4"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8 h 1532244"/>
              <a:gd name="connsiteX1" fmla="*/ 1142995 w 1142995"/>
              <a:gd name="connsiteY1" fmla="*/ 8 h 1532244"/>
              <a:gd name="connsiteX2" fmla="*/ 0 w 1142995"/>
              <a:gd name="connsiteY2" fmla="*/ 1532244 h 1532244"/>
              <a:gd name="connsiteX3" fmla="*/ 0 w 1142995"/>
              <a:gd name="connsiteY3" fmla="*/ 8 h 1532244"/>
              <a:gd name="connsiteX0" fmla="*/ 0 w 1142995"/>
              <a:gd name="connsiteY0" fmla="*/ 9 h 1532245"/>
              <a:gd name="connsiteX1" fmla="*/ 1142995 w 1142995"/>
              <a:gd name="connsiteY1" fmla="*/ 9 h 1532245"/>
              <a:gd name="connsiteX2" fmla="*/ 0 w 1142995"/>
              <a:gd name="connsiteY2" fmla="*/ 1532245 h 1532245"/>
              <a:gd name="connsiteX3" fmla="*/ 0 w 1142995"/>
              <a:gd name="connsiteY3" fmla="*/ 9 h 1532245"/>
              <a:gd name="connsiteX0" fmla="*/ 0 w 1142995"/>
              <a:gd name="connsiteY0" fmla="*/ 9 h 1532245"/>
              <a:gd name="connsiteX1" fmla="*/ 1142995 w 1142995"/>
              <a:gd name="connsiteY1" fmla="*/ 9 h 1532245"/>
              <a:gd name="connsiteX2" fmla="*/ 0 w 1142995"/>
              <a:gd name="connsiteY2" fmla="*/ 1532245 h 1532245"/>
              <a:gd name="connsiteX3" fmla="*/ 0 w 1142995"/>
              <a:gd name="connsiteY3" fmla="*/ 9 h 1532245"/>
              <a:gd name="connsiteX0" fmla="*/ 0 w 1142995"/>
              <a:gd name="connsiteY0" fmla="*/ 9 h 1532245"/>
              <a:gd name="connsiteX1" fmla="*/ 1142995 w 1142995"/>
              <a:gd name="connsiteY1" fmla="*/ 9 h 1532245"/>
              <a:gd name="connsiteX2" fmla="*/ 0 w 1142995"/>
              <a:gd name="connsiteY2" fmla="*/ 1532245 h 1532245"/>
              <a:gd name="connsiteX3" fmla="*/ 0 w 1142995"/>
              <a:gd name="connsiteY3" fmla="*/ 9 h 1532245"/>
              <a:gd name="connsiteX0" fmla="*/ 4012 w 1147007"/>
              <a:gd name="connsiteY0" fmla="*/ 9 h 1532245"/>
              <a:gd name="connsiteX1" fmla="*/ 1147007 w 1147007"/>
              <a:gd name="connsiteY1" fmla="*/ 9 h 1532245"/>
              <a:gd name="connsiteX2" fmla="*/ 4012 w 1147007"/>
              <a:gd name="connsiteY2" fmla="*/ 1532245 h 1532245"/>
              <a:gd name="connsiteX3" fmla="*/ 4012 w 1147007"/>
              <a:gd name="connsiteY3" fmla="*/ 9 h 1532245"/>
              <a:gd name="connsiteX0" fmla="*/ 0 w 1142995"/>
              <a:gd name="connsiteY0" fmla="*/ 9 h 1532245"/>
              <a:gd name="connsiteX1" fmla="*/ 1142995 w 1142995"/>
              <a:gd name="connsiteY1" fmla="*/ 9 h 1532245"/>
              <a:gd name="connsiteX2" fmla="*/ 0 w 1142995"/>
              <a:gd name="connsiteY2" fmla="*/ 1532245 h 1532245"/>
              <a:gd name="connsiteX3" fmla="*/ 0 w 1142995"/>
              <a:gd name="connsiteY3" fmla="*/ 9 h 1532245"/>
              <a:gd name="connsiteX0" fmla="*/ 0 w 1142995"/>
              <a:gd name="connsiteY0" fmla="*/ 64 h 1532300"/>
              <a:gd name="connsiteX1" fmla="*/ 1142995 w 1142995"/>
              <a:gd name="connsiteY1" fmla="*/ 64 h 1532300"/>
              <a:gd name="connsiteX2" fmla="*/ 0 w 1142995"/>
              <a:gd name="connsiteY2" fmla="*/ 1532300 h 1532300"/>
              <a:gd name="connsiteX3" fmla="*/ 0 w 1142995"/>
              <a:gd name="connsiteY3" fmla="*/ 64 h 1532300"/>
              <a:gd name="connsiteX0" fmla="*/ 0 w 1142995"/>
              <a:gd name="connsiteY0" fmla="*/ 64 h 1532300"/>
              <a:gd name="connsiteX1" fmla="*/ 1142995 w 1142995"/>
              <a:gd name="connsiteY1" fmla="*/ 64 h 1532300"/>
              <a:gd name="connsiteX2" fmla="*/ 0 w 1142995"/>
              <a:gd name="connsiteY2" fmla="*/ 1532300 h 1532300"/>
              <a:gd name="connsiteX3" fmla="*/ 0 w 1142995"/>
              <a:gd name="connsiteY3" fmla="*/ 64 h 1532300"/>
              <a:gd name="connsiteX0" fmla="*/ 0 w 1142995"/>
              <a:gd name="connsiteY0" fmla="*/ 76 h 1532312"/>
              <a:gd name="connsiteX1" fmla="*/ 1142995 w 1142995"/>
              <a:gd name="connsiteY1" fmla="*/ 76 h 1532312"/>
              <a:gd name="connsiteX2" fmla="*/ 0 w 1142995"/>
              <a:gd name="connsiteY2" fmla="*/ 1532312 h 1532312"/>
              <a:gd name="connsiteX3" fmla="*/ 0 w 1142995"/>
              <a:gd name="connsiteY3" fmla="*/ 76 h 1532312"/>
              <a:gd name="connsiteX0" fmla="*/ 0 w 1142995"/>
              <a:gd name="connsiteY0" fmla="*/ 83 h 1532319"/>
              <a:gd name="connsiteX1" fmla="*/ 1142995 w 1142995"/>
              <a:gd name="connsiteY1" fmla="*/ 83 h 1532319"/>
              <a:gd name="connsiteX2" fmla="*/ 0 w 1142995"/>
              <a:gd name="connsiteY2" fmla="*/ 1532319 h 1532319"/>
              <a:gd name="connsiteX3" fmla="*/ 0 w 1142995"/>
              <a:gd name="connsiteY3" fmla="*/ 83 h 1532319"/>
              <a:gd name="connsiteX0" fmla="*/ 0 w 1142995"/>
              <a:gd name="connsiteY0" fmla="*/ 87 h 1532323"/>
              <a:gd name="connsiteX1" fmla="*/ 1142995 w 1142995"/>
              <a:gd name="connsiteY1" fmla="*/ 87 h 1532323"/>
              <a:gd name="connsiteX2" fmla="*/ 0 w 1142995"/>
              <a:gd name="connsiteY2" fmla="*/ 1532323 h 1532323"/>
              <a:gd name="connsiteX3" fmla="*/ 0 w 1142995"/>
              <a:gd name="connsiteY3" fmla="*/ 87 h 1532323"/>
              <a:gd name="connsiteX0" fmla="*/ 0 w 1142995"/>
              <a:gd name="connsiteY0" fmla="*/ 87 h 1532323"/>
              <a:gd name="connsiteX1" fmla="*/ 1142995 w 1142995"/>
              <a:gd name="connsiteY1" fmla="*/ 87 h 1532323"/>
              <a:gd name="connsiteX2" fmla="*/ 0 w 1142995"/>
              <a:gd name="connsiteY2" fmla="*/ 1532323 h 1532323"/>
              <a:gd name="connsiteX3" fmla="*/ 0 w 1142995"/>
              <a:gd name="connsiteY3" fmla="*/ 87 h 1532323"/>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Lst>
            <a:ahLst/>
            <a:cxnLst>
              <a:cxn ang="0">
                <a:pos x="connsiteX0" y="connsiteY0"/>
              </a:cxn>
              <a:cxn ang="0">
                <a:pos x="connsiteX1" y="connsiteY1"/>
              </a:cxn>
              <a:cxn ang="0">
                <a:pos x="connsiteX2" y="connsiteY2"/>
              </a:cxn>
              <a:cxn ang="0">
                <a:pos x="connsiteX3" y="connsiteY3"/>
              </a:cxn>
            </a:cxnLst>
            <a:rect l="l" t="t" r="r" b="b"/>
            <a:pathLst>
              <a:path w="1142995" h="1532236">
                <a:moveTo>
                  <a:pt x="0" y="0"/>
                </a:moveTo>
                <a:lnTo>
                  <a:pt x="1142995" y="0"/>
                </a:lnTo>
                <a:cubicBezTo>
                  <a:pt x="511969" y="21249"/>
                  <a:pt x="3930" y="739945"/>
                  <a:pt x="0" y="1532236"/>
                </a:cubicBezTo>
                <a:cubicBezTo>
                  <a:pt x="4519" y="403311"/>
                  <a:pt x="0" y="510745"/>
                  <a:pt x="0" y="0"/>
                </a:cubicBezTo>
                <a:close/>
              </a:path>
            </a:pathLst>
          </a:custGeom>
          <a:solidFill>
            <a:schemeClr val="accent3"/>
          </a:solidFill>
          <a:ln w="9525" cmpd="sng">
            <a:noFill/>
          </a:ln>
          <a:effectLst>
            <a:innerShdw blurRad="127000" dist="25400" dir="2700000">
              <a:schemeClr val="accent3">
                <a:lumMod val="50000"/>
                <a:alpha val="40000"/>
              </a:scheme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0" fontAlgn="base" hangingPunct="0">
              <a:spcBef>
                <a:spcPct val="0"/>
              </a:spcBef>
              <a:spcAft>
                <a:spcPct val="0"/>
              </a:spcAft>
            </a:pPr>
            <a:r>
              <a:rPr lang="en-US" dirty="0" smtClean="0">
                <a:solidFill>
                  <a:srgbClr val="FFFFFF"/>
                </a:solidFill>
              </a:rPr>
              <a:t> </a:t>
            </a:r>
            <a:endParaRPr lang="en-US" dirty="0">
              <a:solidFill>
                <a:srgbClr val="FFFFFF"/>
              </a:solidFill>
            </a:endParaRPr>
          </a:p>
        </p:txBody>
      </p:sp>
      <p:sp>
        <p:nvSpPr>
          <p:cNvPr id="3075" name="Title Placeholder 1"/>
          <p:cNvSpPr>
            <a:spLocks noGrp="1"/>
          </p:cNvSpPr>
          <p:nvPr>
            <p:ph type="title"/>
          </p:nvPr>
        </p:nvSpPr>
        <p:spPr bwMode="auto">
          <a:xfrm>
            <a:off x="713317" y="357189"/>
            <a:ext cx="10803467"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3076" name="Rectangle 23"/>
          <p:cNvSpPr>
            <a:spLocks noChangeArrowheads="1"/>
          </p:cNvSpPr>
          <p:nvPr/>
        </p:nvSpPr>
        <p:spPr bwMode="auto">
          <a:xfrm>
            <a:off x="260352" y="6656389"/>
            <a:ext cx="251703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defTabSz="457200" fontAlgn="base">
              <a:spcBef>
                <a:spcPct val="0"/>
              </a:spcBef>
              <a:spcAft>
                <a:spcPct val="0"/>
              </a:spcAft>
              <a:defRPr/>
            </a:pPr>
            <a:r>
              <a:rPr lang="en-US" altLang="en-US" sz="700" dirty="0" smtClean="0">
                <a:solidFill>
                  <a:srgbClr val="707070"/>
                </a:solidFill>
                <a:cs typeface="Arial" panose="020B0604020202020204" pitchFamily="34" charset="0"/>
              </a:rPr>
              <a:t>© 2015 by Honeywell International Inc. All rights reserved. </a:t>
            </a:r>
          </a:p>
        </p:txBody>
      </p:sp>
      <p:sp>
        <p:nvSpPr>
          <p:cNvPr id="10" name="Slide Number Placeholder 5"/>
          <p:cNvSpPr>
            <a:spLocks noGrp="1"/>
          </p:cNvSpPr>
          <p:nvPr>
            <p:ph type="sldNum" sz="quarter" idx="4"/>
          </p:nvPr>
        </p:nvSpPr>
        <p:spPr>
          <a:xfrm>
            <a:off x="11645901" y="2"/>
            <a:ext cx="675217" cy="504825"/>
          </a:xfrm>
          <a:prstGeom prst="rect">
            <a:avLst/>
          </a:prstGeom>
        </p:spPr>
        <p:txBody>
          <a:bodyPr vert="horz" lIns="91440" tIns="45720" rIns="91440" bIns="45720" rtlCol="0" anchor="ctr"/>
          <a:lstStyle>
            <a:lvl1pPr algn="l" eaLnBrk="1" fontAlgn="auto" hangingPunct="1">
              <a:spcBef>
                <a:spcPts val="0"/>
              </a:spcBef>
              <a:spcAft>
                <a:spcPts val="0"/>
              </a:spcAft>
              <a:defRPr sz="1100" b="1" i="0">
                <a:solidFill>
                  <a:schemeClr val="bg1"/>
                </a:solidFill>
                <a:latin typeface="HelveticaNeue MediumCond"/>
                <a:cs typeface="HelveticaNeue MediumCond"/>
              </a:defRPr>
            </a:lvl1pPr>
          </a:lstStyle>
          <a:p>
            <a:pPr defTabSz="457200">
              <a:defRPr/>
            </a:pPr>
            <a:fld id="{58E27D68-75D7-1046-B88F-55C44A5ED9A6}" type="slidenum">
              <a:rPr lang="en-US" smtClean="0">
                <a:solidFill>
                  <a:srgbClr val="FFFFFF"/>
                </a:solidFill>
              </a:rPr>
              <a:pPr defTabSz="457200">
                <a:defRPr/>
              </a:pPr>
              <a:t>‹#›</a:t>
            </a:fld>
            <a:endParaRPr lang="en-US" dirty="0">
              <a:solidFill>
                <a:srgbClr val="FFFFFF"/>
              </a:solidFill>
            </a:endParaRPr>
          </a:p>
        </p:txBody>
      </p:sp>
      <p:pic>
        <p:nvPicPr>
          <p:cNvPr id="3078" name="Picture 10" descr="\\localhost\Volumes\DMS-Server\Clients\Honeywell PPT \Honeywell - Freestanding Logos\Honeywell - Freestanding Logo RGB.png"/>
          <p:cNvPicPr>
            <a:picLocks noChangeAspect="1"/>
          </p:cNvPicPr>
          <p:nvPr/>
        </p:nvPicPr>
        <p:blipFill>
          <a:blip r:embed="rId11" r:link="rId12" cstate="screen">
            <a:extLst>
              <a:ext uri="{28A0092B-C50C-407E-A947-70E740481C1C}">
                <a14:useLocalDpi xmlns:a14="http://schemas.microsoft.com/office/drawing/2010/main" val="0"/>
              </a:ext>
            </a:extLst>
          </a:blip>
          <a:srcRect/>
          <a:stretch>
            <a:fillRect/>
          </a:stretch>
        </p:blipFill>
        <p:spPr bwMode="auto">
          <a:xfrm>
            <a:off x="10388601" y="6519863"/>
            <a:ext cx="1370935" cy="259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635459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706" r:id="rId9"/>
  </p:sldLayoutIdLst>
  <p:timing>
    <p:tnLst>
      <p:par>
        <p:cTn id="1" dur="indefinite" restart="never" nodeType="tmRoot"/>
      </p:par>
    </p:tnLst>
  </p:timing>
  <p:hf hdr="0" ftr="0" dt="0"/>
  <p:txStyles>
    <p:titleStyle>
      <a:lvl1pPr algn="l" defTabSz="457200" rtl="0" eaLnBrk="0" fontAlgn="base" hangingPunct="0">
        <a:spcBef>
          <a:spcPct val="0"/>
        </a:spcBef>
        <a:spcAft>
          <a:spcPct val="0"/>
        </a:spcAft>
        <a:defRPr lang="en-US" sz="2800" b="1" kern="1200" dirty="0">
          <a:solidFill>
            <a:schemeClr val="tx1"/>
          </a:solidFill>
          <a:latin typeface="Arial" pitchFamily="34" charset="0"/>
          <a:ea typeface="Arial" charset="0"/>
          <a:cs typeface="Arial" pitchFamily="34" charset="0"/>
        </a:defRPr>
      </a:lvl1pPr>
      <a:lvl2pPr algn="l" defTabSz="457200"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2pPr>
      <a:lvl3pPr algn="l" defTabSz="457200"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3pPr>
      <a:lvl4pPr algn="l" defTabSz="457200"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4pPr>
      <a:lvl5pPr algn="l" defTabSz="457200"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5pPr>
      <a:lvl6pPr marL="457200" algn="l" defTabSz="457200"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914400" algn="l" defTabSz="457200"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1371600" algn="l" defTabSz="457200"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1828800" algn="l" defTabSz="457200"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9pPr>
    </p:titleStyle>
    <p:bodyStyle>
      <a:lvl1pPr marL="169863" indent="-169863" algn="l" defTabSz="457200" rtl="0" eaLnBrk="0" fontAlgn="base" hangingPunct="0">
        <a:spcBef>
          <a:spcPct val="20000"/>
        </a:spcBef>
        <a:spcAft>
          <a:spcPct val="0"/>
        </a:spcAft>
        <a:buClr>
          <a:srgbClr val="C00000"/>
        </a:buClr>
        <a:buFont typeface="Arial" charset="0"/>
        <a:buChar char="•"/>
        <a:defRPr sz="2000" kern="1200">
          <a:solidFill>
            <a:schemeClr val="tx1"/>
          </a:solidFill>
          <a:latin typeface="Arial" pitchFamily="34" charset="0"/>
          <a:ea typeface="Arial" charset="0"/>
          <a:cs typeface="Arial" pitchFamily="34" charset="0"/>
        </a:defRPr>
      </a:lvl1pPr>
      <a:lvl2pPr marL="627063" indent="-169863" algn="l" defTabSz="457200" rtl="0" eaLnBrk="0" fontAlgn="base" hangingPunct="0">
        <a:spcBef>
          <a:spcPct val="20000"/>
        </a:spcBef>
        <a:spcAft>
          <a:spcPct val="0"/>
        </a:spcAft>
        <a:buFont typeface="Arial" charset="0"/>
        <a:buChar char="-"/>
        <a:defRPr kern="1200">
          <a:solidFill>
            <a:schemeClr val="tx1"/>
          </a:solidFill>
          <a:latin typeface="Arial" pitchFamily="34" charset="0"/>
          <a:ea typeface="Arial" charset="0"/>
          <a:cs typeface="Arial" pitchFamily="34" charset="0"/>
        </a:defRPr>
      </a:lvl2pPr>
      <a:lvl3pPr marL="1084263" indent="-169863" algn="l" defTabSz="457200" rtl="0" eaLnBrk="0" fontAlgn="base" hangingPunct="0">
        <a:spcBef>
          <a:spcPct val="20000"/>
        </a:spcBef>
        <a:spcAft>
          <a:spcPct val="0"/>
        </a:spcAft>
        <a:buClr>
          <a:srgbClr val="7F7F7F"/>
        </a:buClr>
        <a:buSzPct val="90000"/>
        <a:buFont typeface="Wingdings" charset="2"/>
        <a:buChar char="§"/>
        <a:defRPr sz="1600" kern="1200">
          <a:solidFill>
            <a:schemeClr val="tx1"/>
          </a:solidFill>
          <a:latin typeface="Arial" pitchFamily="34" charset="0"/>
          <a:ea typeface="Arial" charset="0"/>
          <a:cs typeface="Arial" pitchFamily="34"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Helvetica Neue"/>
          <a:ea typeface="Helvetica Neue"/>
          <a:cs typeface="Helvetica Neue"/>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Helvetica Neue"/>
          <a:ea typeface="Helvetica Neue"/>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ound Single Corner Rectangle 1"/>
          <p:cNvSpPr>
            <a:spLocks noChangeAspect="1"/>
          </p:cNvSpPr>
          <p:nvPr/>
        </p:nvSpPr>
        <p:spPr>
          <a:xfrm rot="5400000">
            <a:off x="10369296" y="0"/>
            <a:ext cx="1828800" cy="1828723"/>
          </a:xfrm>
          <a:custGeom>
            <a:avLst/>
            <a:gdLst>
              <a:gd name="connsiteX0" fmla="*/ 0 w 1371600"/>
              <a:gd name="connsiteY0" fmla="*/ 0 h 1532236"/>
              <a:gd name="connsiteX1" fmla="*/ 1142995 w 1371600"/>
              <a:gd name="connsiteY1" fmla="*/ 0 h 1532236"/>
              <a:gd name="connsiteX2" fmla="*/ 1371600 w 1371600"/>
              <a:gd name="connsiteY2" fmla="*/ 228605 h 1532236"/>
              <a:gd name="connsiteX3" fmla="*/ 1371600 w 1371600"/>
              <a:gd name="connsiteY3" fmla="*/ 1532236 h 1532236"/>
              <a:gd name="connsiteX4" fmla="*/ 0 w 1371600"/>
              <a:gd name="connsiteY4" fmla="*/ 1532236 h 1532236"/>
              <a:gd name="connsiteX5" fmla="*/ 0 w 1371600"/>
              <a:gd name="connsiteY5" fmla="*/ 0 h 1532236"/>
              <a:gd name="connsiteX0" fmla="*/ 0 w 1371600"/>
              <a:gd name="connsiteY0" fmla="*/ 0 h 1532236"/>
              <a:gd name="connsiteX1" fmla="*/ 1142995 w 1371600"/>
              <a:gd name="connsiteY1" fmla="*/ 0 h 1532236"/>
              <a:gd name="connsiteX2" fmla="*/ 1371600 w 1371600"/>
              <a:gd name="connsiteY2" fmla="*/ 228605 h 1532236"/>
              <a:gd name="connsiteX3" fmla="*/ 0 w 1371600"/>
              <a:gd name="connsiteY3" fmla="*/ 1532236 h 1532236"/>
              <a:gd name="connsiteX4" fmla="*/ 0 w 1371600"/>
              <a:gd name="connsiteY4"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8 h 1532244"/>
              <a:gd name="connsiteX1" fmla="*/ 1142995 w 1142995"/>
              <a:gd name="connsiteY1" fmla="*/ 8 h 1532244"/>
              <a:gd name="connsiteX2" fmla="*/ 0 w 1142995"/>
              <a:gd name="connsiteY2" fmla="*/ 1532244 h 1532244"/>
              <a:gd name="connsiteX3" fmla="*/ 0 w 1142995"/>
              <a:gd name="connsiteY3" fmla="*/ 8 h 1532244"/>
              <a:gd name="connsiteX0" fmla="*/ 0 w 1142995"/>
              <a:gd name="connsiteY0" fmla="*/ 9 h 1532245"/>
              <a:gd name="connsiteX1" fmla="*/ 1142995 w 1142995"/>
              <a:gd name="connsiteY1" fmla="*/ 9 h 1532245"/>
              <a:gd name="connsiteX2" fmla="*/ 0 w 1142995"/>
              <a:gd name="connsiteY2" fmla="*/ 1532245 h 1532245"/>
              <a:gd name="connsiteX3" fmla="*/ 0 w 1142995"/>
              <a:gd name="connsiteY3" fmla="*/ 9 h 1532245"/>
              <a:gd name="connsiteX0" fmla="*/ 0 w 1142995"/>
              <a:gd name="connsiteY0" fmla="*/ 9 h 1532245"/>
              <a:gd name="connsiteX1" fmla="*/ 1142995 w 1142995"/>
              <a:gd name="connsiteY1" fmla="*/ 9 h 1532245"/>
              <a:gd name="connsiteX2" fmla="*/ 0 w 1142995"/>
              <a:gd name="connsiteY2" fmla="*/ 1532245 h 1532245"/>
              <a:gd name="connsiteX3" fmla="*/ 0 w 1142995"/>
              <a:gd name="connsiteY3" fmla="*/ 9 h 1532245"/>
              <a:gd name="connsiteX0" fmla="*/ 0 w 1142995"/>
              <a:gd name="connsiteY0" fmla="*/ 9 h 1532245"/>
              <a:gd name="connsiteX1" fmla="*/ 1142995 w 1142995"/>
              <a:gd name="connsiteY1" fmla="*/ 9 h 1532245"/>
              <a:gd name="connsiteX2" fmla="*/ 0 w 1142995"/>
              <a:gd name="connsiteY2" fmla="*/ 1532245 h 1532245"/>
              <a:gd name="connsiteX3" fmla="*/ 0 w 1142995"/>
              <a:gd name="connsiteY3" fmla="*/ 9 h 1532245"/>
              <a:gd name="connsiteX0" fmla="*/ 4012 w 1147007"/>
              <a:gd name="connsiteY0" fmla="*/ 9 h 1532245"/>
              <a:gd name="connsiteX1" fmla="*/ 1147007 w 1147007"/>
              <a:gd name="connsiteY1" fmla="*/ 9 h 1532245"/>
              <a:gd name="connsiteX2" fmla="*/ 4012 w 1147007"/>
              <a:gd name="connsiteY2" fmla="*/ 1532245 h 1532245"/>
              <a:gd name="connsiteX3" fmla="*/ 4012 w 1147007"/>
              <a:gd name="connsiteY3" fmla="*/ 9 h 1532245"/>
              <a:gd name="connsiteX0" fmla="*/ 0 w 1142995"/>
              <a:gd name="connsiteY0" fmla="*/ 9 h 1532245"/>
              <a:gd name="connsiteX1" fmla="*/ 1142995 w 1142995"/>
              <a:gd name="connsiteY1" fmla="*/ 9 h 1532245"/>
              <a:gd name="connsiteX2" fmla="*/ 0 w 1142995"/>
              <a:gd name="connsiteY2" fmla="*/ 1532245 h 1532245"/>
              <a:gd name="connsiteX3" fmla="*/ 0 w 1142995"/>
              <a:gd name="connsiteY3" fmla="*/ 9 h 1532245"/>
              <a:gd name="connsiteX0" fmla="*/ 0 w 1142995"/>
              <a:gd name="connsiteY0" fmla="*/ 64 h 1532300"/>
              <a:gd name="connsiteX1" fmla="*/ 1142995 w 1142995"/>
              <a:gd name="connsiteY1" fmla="*/ 64 h 1532300"/>
              <a:gd name="connsiteX2" fmla="*/ 0 w 1142995"/>
              <a:gd name="connsiteY2" fmla="*/ 1532300 h 1532300"/>
              <a:gd name="connsiteX3" fmla="*/ 0 w 1142995"/>
              <a:gd name="connsiteY3" fmla="*/ 64 h 1532300"/>
              <a:gd name="connsiteX0" fmla="*/ 0 w 1142995"/>
              <a:gd name="connsiteY0" fmla="*/ 64 h 1532300"/>
              <a:gd name="connsiteX1" fmla="*/ 1142995 w 1142995"/>
              <a:gd name="connsiteY1" fmla="*/ 64 h 1532300"/>
              <a:gd name="connsiteX2" fmla="*/ 0 w 1142995"/>
              <a:gd name="connsiteY2" fmla="*/ 1532300 h 1532300"/>
              <a:gd name="connsiteX3" fmla="*/ 0 w 1142995"/>
              <a:gd name="connsiteY3" fmla="*/ 64 h 1532300"/>
              <a:gd name="connsiteX0" fmla="*/ 0 w 1142995"/>
              <a:gd name="connsiteY0" fmla="*/ 76 h 1532312"/>
              <a:gd name="connsiteX1" fmla="*/ 1142995 w 1142995"/>
              <a:gd name="connsiteY1" fmla="*/ 76 h 1532312"/>
              <a:gd name="connsiteX2" fmla="*/ 0 w 1142995"/>
              <a:gd name="connsiteY2" fmla="*/ 1532312 h 1532312"/>
              <a:gd name="connsiteX3" fmla="*/ 0 w 1142995"/>
              <a:gd name="connsiteY3" fmla="*/ 76 h 1532312"/>
              <a:gd name="connsiteX0" fmla="*/ 0 w 1142995"/>
              <a:gd name="connsiteY0" fmla="*/ 83 h 1532319"/>
              <a:gd name="connsiteX1" fmla="*/ 1142995 w 1142995"/>
              <a:gd name="connsiteY1" fmla="*/ 83 h 1532319"/>
              <a:gd name="connsiteX2" fmla="*/ 0 w 1142995"/>
              <a:gd name="connsiteY2" fmla="*/ 1532319 h 1532319"/>
              <a:gd name="connsiteX3" fmla="*/ 0 w 1142995"/>
              <a:gd name="connsiteY3" fmla="*/ 83 h 1532319"/>
              <a:gd name="connsiteX0" fmla="*/ 0 w 1142995"/>
              <a:gd name="connsiteY0" fmla="*/ 87 h 1532323"/>
              <a:gd name="connsiteX1" fmla="*/ 1142995 w 1142995"/>
              <a:gd name="connsiteY1" fmla="*/ 87 h 1532323"/>
              <a:gd name="connsiteX2" fmla="*/ 0 w 1142995"/>
              <a:gd name="connsiteY2" fmla="*/ 1532323 h 1532323"/>
              <a:gd name="connsiteX3" fmla="*/ 0 w 1142995"/>
              <a:gd name="connsiteY3" fmla="*/ 87 h 1532323"/>
              <a:gd name="connsiteX0" fmla="*/ 0 w 1142995"/>
              <a:gd name="connsiteY0" fmla="*/ 87 h 1532323"/>
              <a:gd name="connsiteX1" fmla="*/ 1142995 w 1142995"/>
              <a:gd name="connsiteY1" fmla="*/ 87 h 1532323"/>
              <a:gd name="connsiteX2" fmla="*/ 0 w 1142995"/>
              <a:gd name="connsiteY2" fmla="*/ 1532323 h 1532323"/>
              <a:gd name="connsiteX3" fmla="*/ 0 w 1142995"/>
              <a:gd name="connsiteY3" fmla="*/ 87 h 1532323"/>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Lst>
            <a:ahLst/>
            <a:cxnLst>
              <a:cxn ang="0">
                <a:pos x="connsiteX0" y="connsiteY0"/>
              </a:cxn>
              <a:cxn ang="0">
                <a:pos x="connsiteX1" y="connsiteY1"/>
              </a:cxn>
              <a:cxn ang="0">
                <a:pos x="connsiteX2" y="connsiteY2"/>
              </a:cxn>
              <a:cxn ang="0">
                <a:pos x="connsiteX3" y="connsiteY3"/>
              </a:cxn>
            </a:cxnLst>
            <a:rect l="l" t="t" r="r" b="b"/>
            <a:pathLst>
              <a:path w="1142995" h="1532236">
                <a:moveTo>
                  <a:pt x="0" y="0"/>
                </a:moveTo>
                <a:lnTo>
                  <a:pt x="1142995" y="0"/>
                </a:lnTo>
                <a:cubicBezTo>
                  <a:pt x="511969" y="21249"/>
                  <a:pt x="3930" y="739945"/>
                  <a:pt x="0" y="1532236"/>
                </a:cubicBezTo>
                <a:cubicBezTo>
                  <a:pt x="4519" y="403311"/>
                  <a:pt x="0" y="510745"/>
                  <a:pt x="0" y="0"/>
                </a:cubicBezTo>
                <a:close/>
              </a:path>
            </a:pathLst>
          </a:custGeom>
          <a:solidFill>
            <a:schemeClr val="accent3"/>
          </a:solidFill>
          <a:ln w="9525" cmpd="sng">
            <a:noFill/>
          </a:ln>
          <a:effectLst>
            <a:innerShdw blurRad="127000" dist="25400" dir="2700000">
              <a:schemeClr val="accent3">
                <a:lumMod val="50000"/>
                <a:alpha val="40000"/>
              </a:scheme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0" fontAlgn="base" hangingPunct="0">
              <a:spcBef>
                <a:spcPct val="0"/>
              </a:spcBef>
              <a:spcAft>
                <a:spcPct val="0"/>
              </a:spcAft>
            </a:pPr>
            <a:r>
              <a:rPr lang="en-US" dirty="0" smtClean="0">
                <a:solidFill>
                  <a:srgbClr val="FFFFFF"/>
                </a:solidFill>
              </a:rPr>
              <a:t> </a:t>
            </a:r>
            <a:endParaRPr lang="en-US" dirty="0">
              <a:solidFill>
                <a:srgbClr val="FFFFFF"/>
              </a:solidFill>
            </a:endParaRPr>
          </a:p>
        </p:txBody>
      </p:sp>
      <p:sp>
        <p:nvSpPr>
          <p:cNvPr id="3075" name="Title Placeholder 1"/>
          <p:cNvSpPr>
            <a:spLocks noGrp="1"/>
          </p:cNvSpPr>
          <p:nvPr>
            <p:ph type="title"/>
          </p:nvPr>
        </p:nvSpPr>
        <p:spPr bwMode="auto">
          <a:xfrm>
            <a:off x="713317" y="357189"/>
            <a:ext cx="10803467"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3076" name="Rectangle 23"/>
          <p:cNvSpPr>
            <a:spLocks noChangeArrowheads="1"/>
          </p:cNvSpPr>
          <p:nvPr/>
        </p:nvSpPr>
        <p:spPr bwMode="auto">
          <a:xfrm>
            <a:off x="260352" y="6656389"/>
            <a:ext cx="251703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defTabSz="457200" fontAlgn="base">
              <a:spcBef>
                <a:spcPct val="0"/>
              </a:spcBef>
              <a:spcAft>
                <a:spcPct val="0"/>
              </a:spcAft>
              <a:defRPr/>
            </a:pPr>
            <a:r>
              <a:rPr lang="en-US" altLang="en-US" sz="700" dirty="0" smtClean="0">
                <a:solidFill>
                  <a:srgbClr val="707070"/>
                </a:solidFill>
                <a:cs typeface="Arial" panose="020B0604020202020204" pitchFamily="34" charset="0"/>
              </a:rPr>
              <a:t>© 2015 by Honeywell International Inc. All rights reserved. </a:t>
            </a:r>
          </a:p>
        </p:txBody>
      </p:sp>
      <p:sp>
        <p:nvSpPr>
          <p:cNvPr id="10" name="Slide Number Placeholder 5"/>
          <p:cNvSpPr>
            <a:spLocks noGrp="1"/>
          </p:cNvSpPr>
          <p:nvPr>
            <p:ph type="sldNum" sz="quarter" idx="4"/>
          </p:nvPr>
        </p:nvSpPr>
        <p:spPr>
          <a:xfrm>
            <a:off x="11645901" y="2"/>
            <a:ext cx="675217" cy="504825"/>
          </a:xfrm>
          <a:prstGeom prst="rect">
            <a:avLst/>
          </a:prstGeom>
        </p:spPr>
        <p:txBody>
          <a:bodyPr vert="horz" lIns="91440" tIns="45720" rIns="91440" bIns="45720" rtlCol="0" anchor="ctr"/>
          <a:lstStyle>
            <a:lvl1pPr algn="l" eaLnBrk="1" fontAlgn="auto" hangingPunct="1">
              <a:spcBef>
                <a:spcPts val="0"/>
              </a:spcBef>
              <a:spcAft>
                <a:spcPts val="0"/>
              </a:spcAft>
              <a:defRPr sz="1100" b="1" i="0">
                <a:solidFill>
                  <a:schemeClr val="bg1"/>
                </a:solidFill>
                <a:latin typeface="HelveticaNeue MediumCond"/>
                <a:cs typeface="HelveticaNeue MediumCond"/>
              </a:defRPr>
            </a:lvl1pPr>
          </a:lstStyle>
          <a:p>
            <a:pPr defTabSz="457200">
              <a:defRPr/>
            </a:pPr>
            <a:fld id="{58E27D68-75D7-1046-B88F-55C44A5ED9A6}" type="slidenum">
              <a:rPr lang="en-US" smtClean="0">
                <a:solidFill>
                  <a:srgbClr val="FFFFFF"/>
                </a:solidFill>
              </a:rPr>
              <a:pPr defTabSz="457200">
                <a:defRPr/>
              </a:pPr>
              <a:t>‹#›</a:t>
            </a:fld>
            <a:endParaRPr lang="en-US" dirty="0">
              <a:solidFill>
                <a:srgbClr val="FFFFFF"/>
              </a:solidFill>
            </a:endParaRPr>
          </a:p>
        </p:txBody>
      </p:sp>
      <p:pic>
        <p:nvPicPr>
          <p:cNvPr id="3078" name="Picture 10" descr="\\localhost\Volumes\DMS-Server\Clients\Honeywell PPT \Honeywell - Freestanding Logos\Honeywell - Freestanding Logo RGB.png"/>
          <p:cNvPicPr>
            <a:picLocks noChangeAspect="1"/>
          </p:cNvPicPr>
          <p:nvPr/>
        </p:nvPicPr>
        <p:blipFill>
          <a:blip r:embed="rId10" r:link="rId11" cstate="screen">
            <a:extLst>
              <a:ext uri="{28A0092B-C50C-407E-A947-70E740481C1C}">
                <a14:useLocalDpi xmlns:a14="http://schemas.microsoft.com/office/drawing/2010/main" val="0"/>
              </a:ext>
            </a:extLst>
          </a:blip>
          <a:srcRect/>
          <a:stretch>
            <a:fillRect/>
          </a:stretch>
        </p:blipFill>
        <p:spPr bwMode="auto">
          <a:xfrm>
            <a:off x="10388601" y="6519863"/>
            <a:ext cx="1370935" cy="259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958428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Lst>
  <p:timing>
    <p:tnLst>
      <p:par>
        <p:cTn id="1" dur="indefinite" restart="never" nodeType="tmRoot"/>
      </p:par>
    </p:tnLst>
  </p:timing>
  <p:hf hdr="0" ftr="0" dt="0"/>
  <p:txStyles>
    <p:titleStyle>
      <a:lvl1pPr algn="l" defTabSz="457200" rtl="0" eaLnBrk="0" fontAlgn="base" hangingPunct="0">
        <a:spcBef>
          <a:spcPct val="0"/>
        </a:spcBef>
        <a:spcAft>
          <a:spcPct val="0"/>
        </a:spcAft>
        <a:defRPr lang="en-US" sz="2800" b="1" kern="1200" dirty="0">
          <a:solidFill>
            <a:schemeClr val="tx1"/>
          </a:solidFill>
          <a:latin typeface="Arial" pitchFamily="34" charset="0"/>
          <a:ea typeface="Arial" charset="0"/>
          <a:cs typeface="Arial" pitchFamily="34" charset="0"/>
        </a:defRPr>
      </a:lvl1pPr>
      <a:lvl2pPr algn="l" defTabSz="457200"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2pPr>
      <a:lvl3pPr algn="l" defTabSz="457200"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3pPr>
      <a:lvl4pPr algn="l" defTabSz="457200"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4pPr>
      <a:lvl5pPr algn="l" defTabSz="457200"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5pPr>
      <a:lvl6pPr marL="457200" algn="l" defTabSz="457200"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914400" algn="l" defTabSz="457200"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1371600" algn="l" defTabSz="457200"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1828800" algn="l" defTabSz="457200"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9pPr>
    </p:titleStyle>
    <p:bodyStyle>
      <a:lvl1pPr marL="169863" indent="-169863" algn="l" defTabSz="457200" rtl="0" eaLnBrk="0" fontAlgn="base" hangingPunct="0">
        <a:spcBef>
          <a:spcPct val="20000"/>
        </a:spcBef>
        <a:spcAft>
          <a:spcPct val="0"/>
        </a:spcAft>
        <a:buClr>
          <a:srgbClr val="C00000"/>
        </a:buClr>
        <a:buFont typeface="Arial" charset="0"/>
        <a:buChar char="•"/>
        <a:defRPr sz="2000" kern="1200">
          <a:solidFill>
            <a:schemeClr val="tx1"/>
          </a:solidFill>
          <a:latin typeface="Arial" pitchFamily="34" charset="0"/>
          <a:ea typeface="Arial" charset="0"/>
          <a:cs typeface="Arial" pitchFamily="34" charset="0"/>
        </a:defRPr>
      </a:lvl1pPr>
      <a:lvl2pPr marL="627063" indent="-169863" algn="l" defTabSz="457200" rtl="0" eaLnBrk="0" fontAlgn="base" hangingPunct="0">
        <a:spcBef>
          <a:spcPct val="20000"/>
        </a:spcBef>
        <a:spcAft>
          <a:spcPct val="0"/>
        </a:spcAft>
        <a:buFont typeface="Arial" charset="0"/>
        <a:buChar char="-"/>
        <a:defRPr kern="1200">
          <a:solidFill>
            <a:schemeClr val="tx1"/>
          </a:solidFill>
          <a:latin typeface="Arial" pitchFamily="34" charset="0"/>
          <a:ea typeface="Arial" charset="0"/>
          <a:cs typeface="Arial" pitchFamily="34" charset="0"/>
        </a:defRPr>
      </a:lvl2pPr>
      <a:lvl3pPr marL="1084263" indent="-169863" algn="l" defTabSz="457200" rtl="0" eaLnBrk="0" fontAlgn="base" hangingPunct="0">
        <a:spcBef>
          <a:spcPct val="20000"/>
        </a:spcBef>
        <a:spcAft>
          <a:spcPct val="0"/>
        </a:spcAft>
        <a:buClr>
          <a:srgbClr val="7F7F7F"/>
        </a:buClr>
        <a:buSzPct val="90000"/>
        <a:buFont typeface="Wingdings" charset="2"/>
        <a:buChar char="§"/>
        <a:defRPr sz="1600" kern="1200">
          <a:solidFill>
            <a:schemeClr val="tx1"/>
          </a:solidFill>
          <a:latin typeface="Arial" pitchFamily="34" charset="0"/>
          <a:ea typeface="Arial" charset="0"/>
          <a:cs typeface="Arial" pitchFamily="34"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Helvetica Neue"/>
          <a:ea typeface="Helvetica Neue"/>
          <a:cs typeface="Helvetica Neue"/>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Helvetica Neue"/>
          <a:ea typeface="Helvetica Neue"/>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10" cstate="screen"/>
          <a:srcRect/>
          <a:stretch>
            <a:fillRect/>
          </a:stretch>
        </p:blipFill>
        <p:spPr bwMode="auto">
          <a:xfrm>
            <a:off x="10393090" y="6517962"/>
            <a:ext cx="1378217" cy="212033"/>
          </a:xfrm>
          <a:prstGeom prst="rect">
            <a:avLst/>
          </a:prstGeom>
          <a:noFill/>
          <a:ln w="9525">
            <a:noFill/>
            <a:miter lim="800000"/>
            <a:headEnd/>
            <a:tailEnd/>
          </a:ln>
          <a:effectLst/>
        </p:spPr>
      </p:pic>
      <p:pic>
        <p:nvPicPr>
          <p:cNvPr id="1027" name="Picture 3"/>
          <p:cNvPicPr>
            <a:picLocks noChangeAspect="1" noChangeArrowheads="1"/>
          </p:cNvPicPr>
          <p:nvPr/>
        </p:nvPicPr>
        <p:blipFill>
          <a:blip r:embed="rId11" cstate="screen"/>
          <a:srcRect/>
          <a:stretch>
            <a:fillRect/>
          </a:stretch>
        </p:blipFill>
        <p:spPr bwMode="auto">
          <a:xfrm>
            <a:off x="10368411" y="-1"/>
            <a:ext cx="1823588" cy="1370857"/>
          </a:xfrm>
          <a:prstGeom prst="rect">
            <a:avLst/>
          </a:prstGeom>
          <a:noFill/>
          <a:ln w="9525">
            <a:noFill/>
            <a:miter lim="800000"/>
            <a:headEnd/>
            <a:tailEnd/>
          </a:ln>
          <a:effectLst/>
        </p:spPr>
      </p:pic>
      <p:sp>
        <p:nvSpPr>
          <p:cNvPr id="2" name="Title Placeholder 1"/>
          <p:cNvSpPr>
            <a:spLocks noGrp="1"/>
          </p:cNvSpPr>
          <p:nvPr>
            <p:ph type="title"/>
          </p:nvPr>
        </p:nvSpPr>
        <p:spPr>
          <a:xfrm>
            <a:off x="712497" y="482108"/>
            <a:ext cx="10805136" cy="373531"/>
          </a:xfrm>
          <a:prstGeom prst="rect">
            <a:avLst/>
          </a:prstGeom>
        </p:spPr>
        <p:txBody>
          <a:bodyPr vert="horz" lIns="91440" tIns="45720" rIns="91440" bIns="45720" rtlCol="0" anchor="t">
            <a:noAutofit/>
          </a:bodyPr>
          <a:lstStyle/>
          <a:p>
            <a:r>
              <a:rPr lang="en-US" dirty="0" smtClean="0"/>
              <a:t>CLICK TO EDIT MASTER TITLE STYLE</a:t>
            </a:r>
            <a:endParaRPr lang="en-US" dirty="0"/>
          </a:p>
        </p:txBody>
      </p:sp>
      <p:sp>
        <p:nvSpPr>
          <p:cNvPr id="24" name="Rectangle 23"/>
          <p:cNvSpPr/>
          <p:nvPr/>
        </p:nvSpPr>
        <p:spPr>
          <a:xfrm>
            <a:off x="260943" y="6533265"/>
            <a:ext cx="2517036" cy="200055"/>
          </a:xfrm>
          <a:prstGeom prst="rect">
            <a:avLst/>
          </a:prstGeom>
        </p:spPr>
        <p:txBody>
          <a:bodyPr wrap="none">
            <a:spAutoFit/>
          </a:bodyPr>
          <a:lstStyle/>
          <a:p>
            <a:pPr defTabSz="457200"/>
            <a:r>
              <a:rPr lang="en-US" sz="700" dirty="0" smtClean="0">
                <a:solidFill>
                  <a:srgbClr val="7F7F7F"/>
                </a:solidFill>
                <a:cs typeface="Arial" panose="020B0604020202020204" pitchFamily="34" charset="0"/>
              </a:rPr>
              <a:t>© 2015 by Honeywell International Inc. All rights reserved. </a:t>
            </a:r>
            <a:endParaRPr lang="en-US" sz="700" dirty="0">
              <a:solidFill>
                <a:srgbClr val="7F7F7F"/>
              </a:solidFill>
              <a:cs typeface="Arial" panose="020B0604020202020204" pitchFamily="34" charset="0"/>
            </a:endParaRPr>
          </a:p>
        </p:txBody>
      </p:sp>
      <p:sp>
        <p:nvSpPr>
          <p:cNvPr id="9" name="Slide Number Placeholder 5"/>
          <p:cNvSpPr>
            <a:spLocks noGrp="1"/>
          </p:cNvSpPr>
          <p:nvPr>
            <p:ph type="sldNum" sz="quarter" idx="4"/>
          </p:nvPr>
        </p:nvSpPr>
        <p:spPr>
          <a:xfrm>
            <a:off x="11645815" y="-28146"/>
            <a:ext cx="674365" cy="503963"/>
          </a:xfrm>
          <a:prstGeom prst="rect">
            <a:avLst/>
          </a:prstGeom>
        </p:spPr>
        <p:txBody>
          <a:bodyPr vert="horz" lIns="91440" tIns="45720" rIns="91440" bIns="45720" rtlCol="0" anchor="ctr"/>
          <a:lstStyle>
            <a:lvl1pPr algn="l">
              <a:defRPr sz="1000" b="1" i="0">
                <a:solidFill>
                  <a:schemeClr val="bg1"/>
                </a:solidFill>
                <a:latin typeface="HelveticaNeue MediumCond"/>
                <a:cs typeface="HelveticaNeue MediumCond"/>
              </a:defRPr>
            </a:lvl1pPr>
          </a:lstStyle>
          <a:p>
            <a:pPr defTabSz="457200"/>
            <a:fld id="{2066355A-084C-D24E-9AD2-7E4FC41EA627}" type="slidenum">
              <a:rPr lang="en-US" smtClean="0">
                <a:solidFill>
                  <a:prstClr val="white"/>
                </a:solidFill>
              </a:rPr>
              <a:pPr defTabSz="457200"/>
              <a:t>‹#›</a:t>
            </a:fld>
            <a:endParaRPr lang="en-US" dirty="0">
              <a:solidFill>
                <a:prstClr val="white"/>
              </a:solidFill>
            </a:endParaRPr>
          </a:p>
        </p:txBody>
      </p:sp>
      <p:sp>
        <p:nvSpPr>
          <p:cNvPr id="8" name="Rectangle 7"/>
          <p:cNvSpPr/>
          <p:nvPr/>
        </p:nvSpPr>
        <p:spPr>
          <a:xfrm>
            <a:off x="260943" y="6653824"/>
            <a:ext cx="8438979" cy="200055"/>
          </a:xfrm>
          <a:prstGeom prst="rect">
            <a:avLst/>
          </a:prstGeom>
        </p:spPr>
        <p:txBody>
          <a:bodyPr wrap="square">
            <a:spAutoFit/>
          </a:bodyPr>
          <a:lstStyle/>
          <a:p>
            <a:pPr defTabSz="457200"/>
            <a:r>
              <a:rPr lang="en-US" sz="700" dirty="0" smtClean="0">
                <a:solidFill>
                  <a:srgbClr val="7F7F7F"/>
                </a:solidFill>
                <a:cs typeface="Arial" pitchFamily="34" charset="0"/>
              </a:rPr>
              <a:t>Additional Disclaimers As Needed (Consult Legal)</a:t>
            </a:r>
            <a:endParaRPr lang="en-US" sz="700" dirty="0">
              <a:solidFill>
                <a:srgbClr val="7F7F7F"/>
              </a:solidFill>
              <a:cs typeface="Arial" pitchFamily="34" charset="0"/>
            </a:endParaRPr>
          </a:p>
        </p:txBody>
      </p:sp>
    </p:spTree>
    <p:extLst>
      <p:ext uri="{BB962C8B-B14F-4D97-AF65-F5344CB8AC3E}">
        <p14:creationId xmlns:p14="http://schemas.microsoft.com/office/powerpoint/2010/main" val="157870714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Lst>
  <p:timing>
    <p:tnLst>
      <p:par>
        <p:cTn id="1" dur="indefinite" restart="never" nodeType="tmRoot"/>
      </p:par>
    </p:tnLst>
  </p:timing>
  <p:hf hdr="0" ftr="0" dt="0"/>
  <p:txStyles>
    <p:titleStyle>
      <a:lvl1pPr algn="l" defTabSz="457200" rtl="0" eaLnBrk="1" latinLnBrk="0" hangingPunct="1">
        <a:spcBef>
          <a:spcPct val="0"/>
        </a:spcBef>
        <a:buNone/>
        <a:defRPr sz="2400" b="1" i="0" kern="1200" cap="none" baseline="0">
          <a:solidFill>
            <a:schemeClr val="tx1"/>
          </a:solidFill>
          <a:latin typeface="Arial" pitchFamily="34" charset="0"/>
          <a:ea typeface="+mj-ea"/>
          <a:cs typeface="Arial" pitchFamily="34" charset="0"/>
        </a:defRPr>
      </a:lvl1pPr>
    </p:titleStyle>
    <p:bodyStyle>
      <a:lvl1pPr marL="169863" indent="-169863" algn="l" defTabSz="457200" rtl="0" eaLnBrk="1" latinLnBrk="0" hangingPunct="1">
        <a:spcBef>
          <a:spcPct val="20000"/>
        </a:spcBef>
        <a:buClr>
          <a:srgbClr val="C00000"/>
        </a:buClr>
        <a:buFont typeface="Arial" panose="020B0604020202020204" pitchFamily="34" charset="0"/>
        <a:buChar char="•"/>
        <a:defRPr sz="2000" b="0" i="0" kern="1200">
          <a:solidFill>
            <a:schemeClr val="tx1"/>
          </a:solidFill>
          <a:latin typeface="Arial" pitchFamily="34" charset="0"/>
          <a:ea typeface="+mn-ea"/>
          <a:cs typeface="Arial" pitchFamily="34" charset="0"/>
        </a:defRPr>
      </a:lvl1pPr>
      <a:lvl2pPr marL="627063" indent="-169863" algn="l" defTabSz="457200" rtl="0" eaLnBrk="1" latinLnBrk="0" hangingPunct="1">
        <a:spcBef>
          <a:spcPct val="20000"/>
        </a:spcBef>
        <a:buFont typeface="Arial" panose="020B0604020202020204" pitchFamily="34" charset="0"/>
        <a:buChar char="-"/>
        <a:defRPr sz="1800" kern="1200">
          <a:solidFill>
            <a:schemeClr val="tx1"/>
          </a:solidFill>
          <a:latin typeface="Arial" pitchFamily="34" charset="0"/>
          <a:ea typeface="+mn-ea"/>
          <a:cs typeface="Arial" pitchFamily="34" charset="0"/>
        </a:defRPr>
      </a:lvl2pPr>
      <a:lvl3pPr marL="1084263" indent="-169863" algn="l" defTabSz="457200" rtl="0" eaLnBrk="1" latinLnBrk="0" hangingPunct="1">
        <a:spcBef>
          <a:spcPct val="20000"/>
        </a:spcBef>
        <a:buClr>
          <a:schemeClr val="tx1">
            <a:lumMod val="50000"/>
            <a:lumOff val="50000"/>
          </a:schemeClr>
        </a:buClr>
        <a:buSzPct val="90000"/>
        <a:buFont typeface="Wingdings" panose="05000000000000000000" pitchFamily="2" charset="2"/>
        <a:buChar char="§"/>
        <a:defRPr sz="16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Helvetica Neue"/>
          <a:ea typeface="+mn-ea"/>
          <a:cs typeface="Helvetica Neue"/>
        </a:defRPr>
      </a:lvl4pPr>
      <a:lvl5pPr marL="2057400" indent="-228600" algn="l" defTabSz="457200" rtl="0" eaLnBrk="1" latinLnBrk="0" hangingPunct="1">
        <a:spcBef>
          <a:spcPct val="20000"/>
        </a:spcBef>
        <a:buFont typeface="Arial"/>
        <a:buChar char="»"/>
        <a:defRPr sz="2000" kern="1200">
          <a:solidFill>
            <a:schemeClr val="tx1"/>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hyperlink" Target="mailto:anhoelzl@honeywell.com" TargetMode="External"/><Relationship Id="rId5" Type="http://schemas.openxmlformats.org/officeDocument/2006/relationships/image" Target="../media/image3.pn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12.tiff"/><Relationship Id="rId5" Type="http://schemas.openxmlformats.org/officeDocument/2006/relationships/image" Target="../media/image11.jpe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864780" y="6202305"/>
            <a:ext cx="7023801" cy="270872"/>
          </a:xfrm>
        </p:spPr>
        <p:txBody>
          <a:bodyPr/>
          <a:lstStyle/>
          <a:p>
            <a:r>
              <a:rPr lang="en-US" sz="1500" b="1" dirty="0" smtClean="0"/>
              <a:t>NEED FOR ADAPTATION of POWER SYSTEMS &amp; CONTROL SOLUTIONS</a:t>
            </a:r>
            <a:endParaRPr lang="en-US" sz="1500" b="1" dirty="0"/>
          </a:p>
        </p:txBody>
      </p:sp>
      <p:sp>
        <p:nvSpPr>
          <p:cNvPr id="3" name="Text Placeholder 2"/>
          <p:cNvSpPr>
            <a:spLocks noGrp="1"/>
          </p:cNvSpPr>
          <p:nvPr>
            <p:ph type="body" sz="quarter" idx="12"/>
          </p:nvPr>
        </p:nvSpPr>
        <p:spPr>
          <a:xfrm>
            <a:off x="2864781" y="5957014"/>
            <a:ext cx="6617885" cy="249655"/>
          </a:xfrm>
        </p:spPr>
        <p:txBody>
          <a:bodyPr/>
          <a:lstStyle/>
          <a:p>
            <a:r>
              <a:rPr lang="en-US" dirty="0" smtClean="0"/>
              <a:t>LED Airfield Lighting </a:t>
            </a:r>
            <a:endParaRPr lang="en-US" dirty="0"/>
          </a:p>
        </p:txBody>
      </p:sp>
      <p:sp>
        <p:nvSpPr>
          <p:cNvPr id="4" name="Text Placeholder 3"/>
          <p:cNvSpPr>
            <a:spLocks noGrp="1"/>
          </p:cNvSpPr>
          <p:nvPr>
            <p:ph type="body" sz="quarter" idx="11"/>
          </p:nvPr>
        </p:nvSpPr>
        <p:spPr/>
        <p:txBody>
          <a:bodyPr/>
          <a:lstStyle/>
          <a:p>
            <a:r>
              <a:rPr lang="en-US" dirty="0" smtClean="0"/>
              <a:t>October 20, 2015</a:t>
            </a:r>
            <a:endParaRPr lang="en-US" dirty="0"/>
          </a:p>
        </p:txBody>
      </p:sp>
      <p:sp>
        <p:nvSpPr>
          <p:cNvPr id="5" name="Text Placeholder 4"/>
          <p:cNvSpPr>
            <a:spLocks noGrp="1"/>
          </p:cNvSpPr>
          <p:nvPr>
            <p:ph type="body" sz="quarter" idx="14"/>
          </p:nvPr>
        </p:nvSpPr>
        <p:spPr/>
        <p:txBody>
          <a:bodyPr/>
          <a:lstStyle/>
          <a:p>
            <a:r>
              <a:rPr lang="en-US" dirty="0" smtClean="0"/>
              <a:t>IES ALC 2015</a:t>
            </a:r>
            <a:endParaRPr lang="en-US" dirty="0"/>
          </a:p>
        </p:txBody>
      </p:sp>
    </p:spTree>
    <p:extLst>
      <p:ext uri="{BB962C8B-B14F-4D97-AF65-F5344CB8AC3E}">
        <p14:creationId xmlns:p14="http://schemas.microsoft.com/office/powerpoint/2010/main" val="26398835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6330286" y="2514600"/>
            <a:ext cx="4191000" cy="2362200"/>
          </a:xfrm>
          <a:prstGeom prst="rect">
            <a:avLst/>
          </a:prstGeom>
          <a:noFill/>
          <a:ln w="9525">
            <a:noFill/>
            <a:miter lim="800000"/>
            <a:headEnd/>
            <a:tailEnd/>
          </a:ln>
        </p:spPr>
      </p:pic>
      <p:pic>
        <p:nvPicPr>
          <p:cNvPr id="1028" name="Picture 4" descr="ASD_1"/>
          <p:cNvPicPr>
            <a:picLocks noChangeAspect="1" noChangeArrowheads="1"/>
          </p:cNvPicPr>
          <p:nvPr/>
        </p:nvPicPr>
        <p:blipFill>
          <a:blip r:embed="rId4" cstate="print"/>
          <a:srcRect/>
          <a:stretch>
            <a:fillRect/>
          </a:stretch>
        </p:blipFill>
        <p:spPr bwMode="auto">
          <a:xfrm>
            <a:off x="1498359" y="1905000"/>
            <a:ext cx="4229345" cy="3581400"/>
          </a:xfrm>
          <a:prstGeom prst="rect">
            <a:avLst/>
          </a:prstGeom>
          <a:noFill/>
          <a:ln w="9525">
            <a:noFill/>
            <a:miter lim="800000"/>
            <a:headEnd/>
            <a:tailEnd/>
          </a:ln>
        </p:spPr>
      </p:pic>
      <p:sp>
        <p:nvSpPr>
          <p:cNvPr id="7" name="Title 1"/>
          <p:cNvSpPr>
            <a:spLocks noGrp="1"/>
          </p:cNvSpPr>
          <p:nvPr>
            <p:ph type="title"/>
          </p:nvPr>
        </p:nvSpPr>
        <p:spPr>
          <a:xfrm>
            <a:off x="745958" y="419017"/>
            <a:ext cx="8229600" cy="1143000"/>
          </a:xfrm>
        </p:spPr>
        <p:txBody>
          <a:bodyPr>
            <a:normAutofit/>
          </a:bodyPr>
          <a:lstStyle/>
          <a:p>
            <a:pPr algn="l"/>
            <a:r>
              <a:rPr lang="en-US" dirty="0"/>
              <a:t>ASD Communication (FSK</a:t>
            </a:r>
            <a:r>
              <a:rPr lang="en-US" dirty="0" smtClean="0"/>
              <a:t>)</a:t>
            </a:r>
            <a:endParaRPr lang="en-US" dirty="0"/>
          </a:p>
        </p:txBody>
      </p:sp>
      <p:sp>
        <p:nvSpPr>
          <p:cNvPr id="5" name="Rectangle 4"/>
          <p:cNvSpPr/>
          <p:nvPr/>
        </p:nvSpPr>
        <p:spPr>
          <a:xfrm>
            <a:off x="10295998" y="6505303"/>
            <a:ext cx="1617328" cy="352697"/>
          </a:xfrm>
          <a:prstGeom prst="rect">
            <a:avLst/>
          </a:prstGeom>
          <a:solidFill>
            <a:schemeClr val="bg1"/>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226224" y="6505303"/>
            <a:ext cx="2544271" cy="352696"/>
          </a:xfrm>
          <a:prstGeom prst="rect">
            <a:avLst/>
          </a:prstGeom>
          <a:solidFill>
            <a:schemeClr val="bg1"/>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Arrow Connector 13"/>
          <p:cNvCxnSpPr/>
          <p:nvPr/>
        </p:nvCxnSpPr>
        <p:spPr>
          <a:xfrm flipH="1" flipV="1">
            <a:off x="2412760" y="3056860"/>
            <a:ext cx="436766" cy="5316"/>
          </a:xfrm>
          <a:prstGeom prst="straightConnector1">
            <a:avLst/>
          </a:prstGeom>
          <a:ln w="12700" cmpd="sng">
            <a:solidFill>
              <a:schemeClr val="bg1">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432467"/>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Circuit Stability </a:t>
            </a:r>
            <a:endParaRPr lang="en-US" dirty="0"/>
          </a:p>
        </p:txBody>
      </p:sp>
      <p:sp>
        <p:nvSpPr>
          <p:cNvPr id="3" name="Content Placeholder 2"/>
          <p:cNvSpPr>
            <a:spLocks noGrp="1"/>
          </p:cNvSpPr>
          <p:nvPr>
            <p:ph idx="1"/>
          </p:nvPr>
        </p:nvSpPr>
        <p:spPr>
          <a:xfrm>
            <a:off x="751418" y="3578811"/>
            <a:ext cx="10663767" cy="3013386"/>
          </a:xfrm>
        </p:spPr>
        <p:txBody>
          <a:bodyPr>
            <a:normAutofit fontScale="70000" lnSpcReduction="20000"/>
          </a:bodyPr>
          <a:lstStyle/>
          <a:p>
            <a:pPr marL="0" indent="0">
              <a:lnSpc>
                <a:spcPct val="120000"/>
              </a:lnSpc>
              <a:spcBef>
                <a:spcPts val="0"/>
              </a:spcBef>
              <a:buNone/>
            </a:pPr>
            <a:r>
              <a:rPr lang="en-US" b="1" u="sng" dirty="0" smtClean="0">
                <a:solidFill>
                  <a:srgbClr val="C00000"/>
                </a:solidFill>
              </a:rPr>
              <a:t>Key Observations </a:t>
            </a:r>
            <a:endParaRPr lang="en-US" sz="2200" dirty="0" smtClean="0"/>
          </a:p>
          <a:p>
            <a:pPr marL="0" indent="0">
              <a:buNone/>
            </a:pPr>
            <a:r>
              <a:rPr lang="en-US" sz="2100" dirty="0" smtClean="0"/>
              <a:t>The circuit </a:t>
            </a:r>
            <a:r>
              <a:rPr lang="en-US" sz="2100" dirty="0"/>
              <a:t>current oscillates heavily before CCR trips with I &gt; I norm fault. </a:t>
            </a:r>
            <a:r>
              <a:rPr lang="en-US" sz="2100" dirty="0" smtClean="0"/>
              <a:t>So the Voltage </a:t>
            </a:r>
            <a:r>
              <a:rPr lang="en-US" sz="2100" dirty="0"/>
              <a:t>tap </a:t>
            </a:r>
            <a:r>
              <a:rPr lang="en-US" sz="2100" dirty="0" smtClean="0"/>
              <a:t>was increased </a:t>
            </a:r>
            <a:r>
              <a:rPr lang="en-US" sz="2100" dirty="0"/>
              <a:t>step by step till the system </a:t>
            </a:r>
            <a:r>
              <a:rPr lang="en-US" sz="2100" dirty="0" smtClean="0"/>
              <a:t>got </a:t>
            </a:r>
            <a:r>
              <a:rPr lang="en-US" sz="2100" dirty="0"/>
              <a:t>stable. </a:t>
            </a:r>
          </a:p>
          <a:p>
            <a:pPr marL="321469" indent="-321469">
              <a:lnSpc>
                <a:spcPct val="120000"/>
              </a:lnSpc>
              <a:spcBef>
                <a:spcPts val="0"/>
              </a:spcBef>
              <a:buAutoNum type="arabicPeriod"/>
            </a:pPr>
            <a:r>
              <a:rPr lang="en-US" sz="2200" dirty="0" smtClean="0"/>
              <a:t>The </a:t>
            </a:r>
            <a:r>
              <a:rPr lang="en-US" sz="2200" dirty="0"/>
              <a:t>high tap setting of a phase cut CCR increased the over all inductance of the circuit from the CCR transformer, reducing the % variations by LED’s lamp fixtures switching loads making the control loop more stable. </a:t>
            </a:r>
          </a:p>
          <a:p>
            <a:pPr marL="321469" indent="-321469">
              <a:lnSpc>
                <a:spcPct val="120000"/>
              </a:lnSpc>
              <a:spcBef>
                <a:spcPts val="0"/>
              </a:spcBef>
              <a:buAutoNum type="arabicPeriod"/>
            </a:pPr>
            <a:r>
              <a:rPr lang="en-US" sz="2200" dirty="0"/>
              <a:t>To verify the above point, the voltage tapping of the CCR was reduced and an inductor(140 mH) was added to the circuit making it stable. </a:t>
            </a:r>
          </a:p>
          <a:p>
            <a:pPr marL="321469" indent="-321469">
              <a:lnSpc>
                <a:spcPct val="120000"/>
              </a:lnSpc>
              <a:spcBef>
                <a:spcPts val="0"/>
              </a:spcBef>
              <a:buAutoNum type="arabicPeriod"/>
            </a:pPr>
            <a:r>
              <a:rPr lang="en-US" sz="2200" dirty="0"/>
              <a:t>While retro fitting the LEDs </a:t>
            </a:r>
            <a:r>
              <a:rPr lang="en-US" sz="2200" dirty="0" smtClean="0"/>
              <a:t>in circuits with </a:t>
            </a:r>
            <a:r>
              <a:rPr lang="en-US" sz="2200" dirty="0"/>
              <a:t>older CCRs, the tapping cannot be reduced even if the VA requirement for LED fixtures are much lesser making the overall system in-efficient. </a:t>
            </a:r>
          </a:p>
          <a:p>
            <a:pPr marL="321469" indent="-321469">
              <a:lnSpc>
                <a:spcPct val="120000"/>
              </a:lnSpc>
              <a:spcBef>
                <a:spcPts val="0"/>
              </a:spcBef>
              <a:buAutoNum type="arabicPeriod"/>
            </a:pPr>
            <a:r>
              <a:rPr lang="en-US" sz="2200" dirty="0"/>
              <a:t>At times a combination of high tapping and additional load </a:t>
            </a:r>
            <a:r>
              <a:rPr lang="en-US" sz="2200" dirty="0" smtClean="0"/>
              <a:t>can make </a:t>
            </a:r>
            <a:r>
              <a:rPr lang="en-US" sz="2200" dirty="0"/>
              <a:t>the circuit stable. This causes additional work during the commissioning phase for fine tuning each circuit and testing for circuit stability. </a:t>
            </a:r>
          </a:p>
        </p:txBody>
      </p:sp>
      <p:cxnSp>
        <p:nvCxnSpPr>
          <p:cNvPr id="4" name="Straight Connector 3"/>
          <p:cNvCxnSpPr/>
          <p:nvPr/>
        </p:nvCxnSpPr>
        <p:spPr>
          <a:xfrm>
            <a:off x="3023666" y="3218180"/>
            <a:ext cx="8135470" cy="0"/>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 name="Cube 4"/>
          <p:cNvSpPr/>
          <p:nvPr/>
        </p:nvSpPr>
        <p:spPr>
          <a:xfrm>
            <a:off x="2094690" y="2186753"/>
            <a:ext cx="1043791" cy="1193265"/>
          </a:xfrm>
          <a:prstGeom prst="cube">
            <a:avLst/>
          </a:prstGeom>
          <a:solidFill>
            <a:schemeClr val="bg1">
              <a:lumMod val="85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CCR</a:t>
            </a:r>
            <a:endParaRPr lang="en-US" b="1" dirty="0">
              <a:solidFill>
                <a:srgbClr val="000000"/>
              </a:solidFill>
            </a:endParaRPr>
          </a:p>
        </p:txBody>
      </p:sp>
      <p:grpSp>
        <p:nvGrpSpPr>
          <p:cNvPr id="6" name="Group 5"/>
          <p:cNvGrpSpPr/>
          <p:nvPr/>
        </p:nvGrpSpPr>
        <p:grpSpPr>
          <a:xfrm>
            <a:off x="3779890" y="2946561"/>
            <a:ext cx="658906" cy="651939"/>
            <a:chOff x="5930153" y="1277471"/>
            <a:chExt cx="808914" cy="842380"/>
          </a:xfrm>
        </p:grpSpPr>
        <p:sp>
          <p:nvSpPr>
            <p:cNvPr id="7" name="Oval 6"/>
            <p:cNvSpPr/>
            <p:nvPr/>
          </p:nvSpPr>
          <p:spPr>
            <a:xfrm>
              <a:off x="5991710" y="1277471"/>
              <a:ext cx="685800" cy="672353"/>
            </a:xfrm>
            <a:prstGeom prst="ellipse">
              <a:avLst/>
            </a:prstGeom>
            <a:noFill/>
            <a:ln w="952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8" name="Rectangle 7"/>
            <p:cNvSpPr/>
            <p:nvPr/>
          </p:nvSpPr>
          <p:spPr>
            <a:xfrm>
              <a:off x="5930153" y="1613646"/>
              <a:ext cx="808914" cy="506205"/>
            </a:xfrm>
            <a:prstGeom prst="rect">
              <a:avLst/>
            </a:prstGeom>
            <a:solidFill>
              <a:schemeClr val="bg1"/>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grpSp>
        <p:nvGrpSpPr>
          <p:cNvPr id="9" name="Group 8"/>
          <p:cNvGrpSpPr/>
          <p:nvPr/>
        </p:nvGrpSpPr>
        <p:grpSpPr>
          <a:xfrm>
            <a:off x="4994603" y="2962455"/>
            <a:ext cx="658906" cy="651939"/>
            <a:chOff x="5930153" y="1277471"/>
            <a:chExt cx="808914" cy="842380"/>
          </a:xfrm>
        </p:grpSpPr>
        <p:sp>
          <p:nvSpPr>
            <p:cNvPr id="10" name="Oval 9"/>
            <p:cNvSpPr/>
            <p:nvPr/>
          </p:nvSpPr>
          <p:spPr>
            <a:xfrm>
              <a:off x="5991710" y="1277471"/>
              <a:ext cx="685800" cy="672353"/>
            </a:xfrm>
            <a:prstGeom prst="ellipse">
              <a:avLst/>
            </a:prstGeom>
            <a:noFill/>
            <a:ln w="952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1" name="Rectangle 10"/>
            <p:cNvSpPr/>
            <p:nvPr/>
          </p:nvSpPr>
          <p:spPr>
            <a:xfrm>
              <a:off x="5930153" y="1613646"/>
              <a:ext cx="808914" cy="506205"/>
            </a:xfrm>
            <a:prstGeom prst="rect">
              <a:avLst/>
            </a:prstGeom>
            <a:solidFill>
              <a:schemeClr val="bg1"/>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12" name="Oval 11"/>
          <p:cNvSpPr/>
          <p:nvPr/>
        </p:nvSpPr>
        <p:spPr>
          <a:xfrm>
            <a:off x="5156187" y="2804668"/>
            <a:ext cx="335739" cy="275144"/>
          </a:xfrm>
          <a:prstGeom prst="ellipse">
            <a:avLst/>
          </a:prstGeom>
          <a:noFill/>
          <a:ln w="952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3" name="Flowchart: Summing Junction 12"/>
          <p:cNvSpPr/>
          <p:nvPr/>
        </p:nvSpPr>
        <p:spPr>
          <a:xfrm>
            <a:off x="5167908" y="1672803"/>
            <a:ext cx="312296" cy="308222"/>
          </a:xfrm>
          <a:prstGeom prst="flowChartSummingJunction">
            <a:avLst/>
          </a:prstGeom>
          <a:solidFill>
            <a:schemeClr val="bg1"/>
          </a:solidFill>
          <a:ln w="952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cxnSp>
        <p:nvCxnSpPr>
          <p:cNvPr id="14" name="Straight Connector 13"/>
          <p:cNvCxnSpPr>
            <a:stCxn id="13" idx="4"/>
            <a:endCxn id="12" idx="0"/>
          </p:cNvCxnSpPr>
          <p:nvPr/>
        </p:nvCxnSpPr>
        <p:spPr>
          <a:xfrm>
            <a:off x="5324056" y="1981025"/>
            <a:ext cx="1" cy="823643"/>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5" name="Cube 14"/>
          <p:cNvSpPr/>
          <p:nvPr/>
        </p:nvSpPr>
        <p:spPr>
          <a:xfrm>
            <a:off x="5033855" y="2250665"/>
            <a:ext cx="580402" cy="389964"/>
          </a:xfrm>
          <a:prstGeom prst="cube">
            <a:avLst/>
          </a:prstGeom>
          <a:solidFill>
            <a:schemeClr val="tx1">
              <a:lumMod val="50000"/>
              <a:lumOff val="50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solidFill>
                  <a:srgbClr val="FFFFFF"/>
                </a:solidFill>
              </a:rPr>
              <a:t>ASD</a:t>
            </a:r>
            <a:endParaRPr lang="en-US" sz="1100" b="1" dirty="0">
              <a:solidFill>
                <a:srgbClr val="FFFFFF"/>
              </a:solidFill>
            </a:endParaRPr>
          </a:p>
        </p:txBody>
      </p:sp>
      <p:grpSp>
        <p:nvGrpSpPr>
          <p:cNvPr id="16" name="Group 15"/>
          <p:cNvGrpSpPr/>
          <p:nvPr/>
        </p:nvGrpSpPr>
        <p:grpSpPr>
          <a:xfrm>
            <a:off x="5955417" y="2962455"/>
            <a:ext cx="658906" cy="651939"/>
            <a:chOff x="5930153" y="1277471"/>
            <a:chExt cx="808914" cy="842380"/>
          </a:xfrm>
        </p:grpSpPr>
        <p:sp>
          <p:nvSpPr>
            <p:cNvPr id="17" name="Oval 16"/>
            <p:cNvSpPr/>
            <p:nvPr/>
          </p:nvSpPr>
          <p:spPr>
            <a:xfrm>
              <a:off x="5991710" y="1277471"/>
              <a:ext cx="685800" cy="672353"/>
            </a:xfrm>
            <a:prstGeom prst="ellipse">
              <a:avLst/>
            </a:prstGeom>
            <a:noFill/>
            <a:ln w="952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8" name="Rectangle 17"/>
            <p:cNvSpPr/>
            <p:nvPr/>
          </p:nvSpPr>
          <p:spPr>
            <a:xfrm>
              <a:off x="5930153" y="1613646"/>
              <a:ext cx="808914" cy="506205"/>
            </a:xfrm>
            <a:prstGeom prst="rect">
              <a:avLst/>
            </a:prstGeom>
            <a:solidFill>
              <a:schemeClr val="bg1"/>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19" name="Oval 18"/>
          <p:cNvSpPr/>
          <p:nvPr/>
        </p:nvSpPr>
        <p:spPr>
          <a:xfrm>
            <a:off x="6117001" y="2804668"/>
            <a:ext cx="335739" cy="275144"/>
          </a:xfrm>
          <a:prstGeom prst="ellipse">
            <a:avLst/>
          </a:prstGeom>
          <a:noFill/>
          <a:ln w="952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0" name="Flowchart: Summing Junction 19"/>
          <p:cNvSpPr/>
          <p:nvPr/>
        </p:nvSpPr>
        <p:spPr>
          <a:xfrm>
            <a:off x="6128722" y="1672803"/>
            <a:ext cx="312296" cy="308222"/>
          </a:xfrm>
          <a:prstGeom prst="flowChartSummingJunction">
            <a:avLst/>
          </a:prstGeom>
          <a:solidFill>
            <a:schemeClr val="bg1"/>
          </a:solidFill>
          <a:ln w="952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cxnSp>
        <p:nvCxnSpPr>
          <p:cNvPr id="21" name="Straight Connector 20"/>
          <p:cNvCxnSpPr>
            <a:stCxn id="20" idx="4"/>
            <a:endCxn id="19" idx="0"/>
          </p:cNvCxnSpPr>
          <p:nvPr/>
        </p:nvCxnSpPr>
        <p:spPr>
          <a:xfrm>
            <a:off x="6284870" y="1981025"/>
            <a:ext cx="1" cy="823643"/>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2" name="Cube 21"/>
          <p:cNvSpPr/>
          <p:nvPr/>
        </p:nvSpPr>
        <p:spPr>
          <a:xfrm>
            <a:off x="5994669" y="2250665"/>
            <a:ext cx="580402" cy="389964"/>
          </a:xfrm>
          <a:prstGeom prst="cube">
            <a:avLst/>
          </a:prstGeom>
          <a:solidFill>
            <a:schemeClr val="tx1">
              <a:lumMod val="50000"/>
              <a:lumOff val="50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solidFill>
                  <a:srgbClr val="FFFFFF"/>
                </a:solidFill>
              </a:rPr>
              <a:t>ASD</a:t>
            </a:r>
            <a:endParaRPr lang="en-US" sz="1100" b="1" dirty="0">
              <a:solidFill>
                <a:srgbClr val="FFFFFF"/>
              </a:solidFill>
            </a:endParaRPr>
          </a:p>
        </p:txBody>
      </p:sp>
      <p:grpSp>
        <p:nvGrpSpPr>
          <p:cNvPr id="23" name="Group 22"/>
          <p:cNvGrpSpPr/>
          <p:nvPr/>
        </p:nvGrpSpPr>
        <p:grpSpPr>
          <a:xfrm>
            <a:off x="6916231" y="2962455"/>
            <a:ext cx="658906" cy="651939"/>
            <a:chOff x="5930153" y="1277471"/>
            <a:chExt cx="808914" cy="842380"/>
          </a:xfrm>
        </p:grpSpPr>
        <p:sp>
          <p:nvSpPr>
            <p:cNvPr id="24" name="Oval 23"/>
            <p:cNvSpPr/>
            <p:nvPr/>
          </p:nvSpPr>
          <p:spPr>
            <a:xfrm>
              <a:off x="5991710" y="1277471"/>
              <a:ext cx="685800" cy="672353"/>
            </a:xfrm>
            <a:prstGeom prst="ellipse">
              <a:avLst/>
            </a:prstGeom>
            <a:noFill/>
            <a:ln w="952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5" name="Rectangle 24"/>
            <p:cNvSpPr/>
            <p:nvPr/>
          </p:nvSpPr>
          <p:spPr>
            <a:xfrm>
              <a:off x="5930153" y="1613646"/>
              <a:ext cx="808914" cy="506205"/>
            </a:xfrm>
            <a:prstGeom prst="rect">
              <a:avLst/>
            </a:prstGeom>
            <a:solidFill>
              <a:schemeClr val="bg1"/>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26" name="Oval 25"/>
          <p:cNvSpPr/>
          <p:nvPr/>
        </p:nvSpPr>
        <p:spPr>
          <a:xfrm>
            <a:off x="7077815" y="2804668"/>
            <a:ext cx="335739" cy="275144"/>
          </a:xfrm>
          <a:prstGeom prst="ellipse">
            <a:avLst/>
          </a:prstGeom>
          <a:noFill/>
          <a:ln w="952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7" name="Flowchart: Summing Junction 26"/>
          <p:cNvSpPr/>
          <p:nvPr/>
        </p:nvSpPr>
        <p:spPr>
          <a:xfrm>
            <a:off x="7089536" y="1672803"/>
            <a:ext cx="312296" cy="308222"/>
          </a:xfrm>
          <a:prstGeom prst="flowChartSummingJunction">
            <a:avLst/>
          </a:prstGeom>
          <a:solidFill>
            <a:schemeClr val="bg1"/>
          </a:solidFill>
          <a:ln w="952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cxnSp>
        <p:nvCxnSpPr>
          <p:cNvPr id="28" name="Straight Connector 27"/>
          <p:cNvCxnSpPr>
            <a:stCxn id="27" idx="4"/>
            <a:endCxn id="26" idx="0"/>
          </p:cNvCxnSpPr>
          <p:nvPr/>
        </p:nvCxnSpPr>
        <p:spPr>
          <a:xfrm>
            <a:off x="7245684" y="1981025"/>
            <a:ext cx="1" cy="823643"/>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9" name="Cube 28"/>
          <p:cNvSpPr/>
          <p:nvPr/>
        </p:nvSpPr>
        <p:spPr>
          <a:xfrm>
            <a:off x="6955483" y="2250665"/>
            <a:ext cx="580402" cy="389964"/>
          </a:xfrm>
          <a:prstGeom prst="cube">
            <a:avLst/>
          </a:prstGeom>
          <a:solidFill>
            <a:schemeClr val="tx1">
              <a:lumMod val="50000"/>
              <a:lumOff val="50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solidFill>
                  <a:srgbClr val="FFFFFF"/>
                </a:solidFill>
              </a:rPr>
              <a:t>ASD</a:t>
            </a:r>
            <a:endParaRPr lang="en-US" sz="1100" b="1" dirty="0">
              <a:solidFill>
                <a:srgbClr val="FFFFFF"/>
              </a:solidFill>
            </a:endParaRPr>
          </a:p>
        </p:txBody>
      </p:sp>
      <p:grpSp>
        <p:nvGrpSpPr>
          <p:cNvPr id="30" name="Group 29"/>
          <p:cNvGrpSpPr/>
          <p:nvPr/>
        </p:nvGrpSpPr>
        <p:grpSpPr>
          <a:xfrm>
            <a:off x="7877045" y="2962455"/>
            <a:ext cx="658906" cy="651939"/>
            <a:chOff x="5930153" y="1277471"/>
            <a:chExt cx="808914" cy="842380"/>
          </a:xfrm>
        </p:grpSpPr>
        <p:sp>
          <p:nvSpPr>
            <p:cNvPr id="31" name="Oval 30"/>
            <p:cNvSpPr/>
            <p:nvPr/>
          </p:nvSpPr>
          <p:spPr>
            <a:xfrm>
              <a:off x="5991710" y="1277471"/>
              <a:ext cx="685800" cy="672353"/>
            </a:xfrm>
            <a:prstGeom prst="ellipse">
              <a:avLst/>
            </a:prstGeom>
            <a:noFill/>
            <a:ln w="952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2" name="Rectangle 31"/>
            <p:cNvSpPr/>
            <p:nvPr/>
          </p:nvSpPr>
          <p:spPr>
            <a:xfrm>
              <a:off x="5930153" y="1613646"/>
              <a:ext cx="808914" cy="506205"/>
            </a:xfrm>
            <a:prstGeom prst="rect">
              <a:avLst/>
            </a:prstGeom>
            <a:solidFill>
              <a:schemeClr val="bg1"/>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33" name="Oval 32"/>
          <p:cNvSpPr/>
          <p:nvPr/>
        </p:nvSpPr>
        <p:spPr>
          <a:xfrm>
            <a:off x="8038629" y="2804668"/>
            <a:ext cx="335739" cy="275144"/>
          </a:xfrm>
          <a:prstGeom prst="ellipse">
            <a:avLst/>
          </a:prstGeom>
          <a:noFill/>
          <a:ln w="952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4" name="Flowchart: Summing Junction 33"/>
          <p:cNvSpPr/>
          <p:nvPr/>
        </p:nvSpPr>
        <p:spPr>
          <a:xfrm>
            <a:off x="8050350" y="1672803"/>
            <a:ext cx="312296" cy="308222"/>
          </a:xfrm>
          <a:prstGeom prst="flowChartSummingJunction">
            <a:avLst/>
          </a:prstGeom>
          <a:solidFill>
            <a:schemeClr val="bg1"/>
          </a:solidFill>
          <a:ln w="952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cxnSp>
        <p:nvCxnSpPr>
          <p:cNvPr id="35" name="Straight Connector 34"/>
          <p:cNvCxnSpPr>
            <a:stCxn id="34" idx="4"/>
            <a:endCxn id="33" idx="0"/>
          </p:cNvCxnSpPr>
          <p:nvPr/>
        </p:nvCxnSpPr>
        <p:spPr>
          <a:xfrm>
            <a:off x="8206498" y="1981025"/>
            <a:ext cx="1" cy="823643"/>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36" name="Cube 35"/>
          <p:cNvSpPr/>
          <p:nvPr/>
        </p:nvSpPr>
        <p:spPr>
          <a:xfrm>
            <a:off x="7916297" y="2250665"/>
            <a:ext cx="580402" cy="389964"/>
          </a:xfrm>
          <a:prstGeom prst="cube">
            <a:avLst/>
          </a:prstGeom>
          <a:solidFill>
            <a:schemeClr val="tx1">
              <a:lumMod val="50000"/>
              <a:lumOff val="50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solidFill>
                  <a:srgbClr val="FFFFFF"/>
                </a:solidFill>
              </a:rPr>
              <a:t>ASD</a:t>
            </a:r>
            <a:endParaRPr lang="en-US" sz="1100" b="1" dirty="0">
              <a:solidFill>
                <a:srgbClr val="FFFFFF"/>
              </a:solidFill>
            </a:endParaRPr>
          </a:p>
        </p:txBody>
      </p:sp>
      <p:grpSp>
        <p:nvGrpSpPr>
          <p:cNvPr id="37" name="Group 36"/>
          <p:cNvGrpSpPr/>
          <p:nvPr/>
        </p:nvGrpSpPr>
        <p:grpSpPr>
          <a:xfrm>
            <a:off x="8837859" y="2962455"/>
            <a:ext cx="658906" cy="651939"/>
            <a:chOff x="5930153" y="1277471"/>
            <a:chExt cx="808914" cy="842380"/>
          </a:xfrm>
        </p:grpSpPr>
        <p:sp>
          <p:nvSpPr>
            <p:cNvPr id="38" name="Oval 37"/>
            <p:cNvSpPr/>
            <p:nvPr/>
          </p:nvSpPr>
          <p:spPr>
            <a:xfrm>
              <a:off x="5991710" y="1277471"/>
              <a:ext cx="685800" cy="672353"/>
            </a:xfrm>
            <a:prstGeom prst="ellipse">
              <a:avLst/>
            </a:prstGeom>
            <a:noFill/>
            <a:ln w="952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9" name="Rectangle 38"/>
            <p:cNvSpPr/>
            <p:nvPr/>
          </p:nvSpPr>
          <p:spPr>
            <a:xfrm>
              <a:off x="5930153" y="1613646"/>
              <a:ext cx="808914" cy="506205"/>
            </a:xfrm>
            <a:prstGeom prst="rect">
              <a:avLst/>
            </a:prstGeom>
            <a:solidFill>
              <a:schemeClr val="bg1"/>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0" name="Oval 39"/>
          <p:cNvSpPr/>
          <p:nvPr/>
        </p:nvSpPr>
        <p:spPr>
          <a:xfrm>
            <a:off x="8999443" y="2804668"/>
            <a:ext cx="335739" cy="275144"/>
          </a:xfrm>
          <a:prstGeom prst="ellipse">
            <a:avLst/>
          </a:prstGeom>
          <a:noFill/>
          <a:ln w="952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41" name="Flowchart: Summing Junction 40"/>
          <p:cNvSpPr/>
          <p:nvPr/>
        </p:nvSpPr>
        <p:spPr>
          <a:xfrm>
            <a:off x="9011164" y="1672803"/>
            <a:ext cx="312296" cy="308222"/>
          </a:xfrm>
          <a:prstGeom prst="flowChartSummingJunction">
            <a:avLst/>
          </a:prstGeom>
          <a:solidFill>
            <a:schemeClr val="bg1"/>
          </a:solidFill>
          <a:ln w="952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cxnSp>
        <p:nvCxnSpPr>
          <p:cNvPr id="42" name="Straight Connector 41"/>
          <p:cNvCxnSpPr>
            <a:stCxn id="41" idx="4"/>
            <a:endCxn id="40" idx="0"/>
          </p:cNvCxnSpPr>
          <p:nvPr/>
        </p:nvCxnSpPr>
        <p:spPr>
          <a:xfrm>
            <a:off x="9167312" y="1981025"/>
            <a:ext cx="1" cy="823643"/>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43" name="Cube 42"/>
          <p:cNvSpPr/>
          <p:nvPr/>
        </p:nvSpPr>
        <p:spPr>
          <a:xfrm>
            <a:off x="8877111" y="2250665"/>
            <a:ext cx="580402" cy="389964"/>
          </a:xfrm>
          <a:prstGeom prst="cube">
            <a:avLst/>
          </a:prstGeom>
          <a:solidFill>
            <a:schemeClr val="tx1">
              <a:lumMod val="50000"/>
              <a:lumOff val="50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solidFill>
                  <a:srgbClr val="FFFFFF"/>
                </a:solidFill>
              </a:rPr>
              <a:t>ASD</a:t>
            </a:r>
            <a:endParaRPr lang="en-US" sz="1100" b="1" dirty="0">
              <a:solidFill>
                <a:srgbClr val="FFFFFF"/>
              </a:solidFill>
            </a:endParaRPr>
          </a:p>
        </p:txBody>
      </p:sp>
      <p:grpSp>
        <p:nvGrpSpPr>
          <p:cNvPr id="44" name="Group 43"/>
          <p:cNvGrpSpPr/>
          <p:nvPr/>
        </p:nvGrpSpPr>
        <p:grpSpPr>
          <a:xfrm>
            <a:off x="9798675" y="2962455"/>
            <a:ext cx="658906" cy="651939"/>
            <a:chOff x="5930153" y="1277471"/>
            <a:chExt cx="808914" cy="842380"/>
          </a:xfrm>
        </p:grpSpPr>
        <p:sp>
          <p:nvSpPr>
            <p:cNvPr id="45" name="Oval 44"/>
            <p:cNvSpPr/>
            <p:nvPr/>
          </p:nvSpPr>
          <p:spPr>
            <a:xfrm>
              <a:off x="5991710" y="1277471"/>
              <a:ext cx="685800" cy="672353"/>
            </a:xfrm>
            <a:prstGeom prst="ellipse">
              <a:avLst/>
            </a:prstGeom>
            <a:noFill/>
            <a:ln w="952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46" name="Rectangle 45"/>
            <p:cNvSpPr/>
            <p:nvPr/>
          </p:nvSpPr>
          <p:spPr>
            <a:xfrm>
              <a:off x="5930153" y="1613646"/>
              <a:ext cx="808914" cy="506205"/>
            </a:xfrm>
            <a:prstGeom prst="rect">
              <a:avLst/>
            </a:prstGeom>
            <a:solidFill>
              <a:schemeClr val="bg1"/>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7" name="Oval 46"/>
          <p:cNvSpPr/>
          <p:nvPr/>
        </p:nvSpPr>
        <p:spPr>
          <a:xfrm>
            <a:off x="9960259" y="2804668"/>
            <a:ext cx="335739" cy="275144"/>
          </a:xfrm>
          <a:prstGeom prst="ellipse">
            <a:avLst/>
          </a:prstGeom>
          <a:noFill/>
          <a:ln w="952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48" name="Flowchart: Summing Junction 47"/>
          <p:cNvSpPr/>
          <p:nvPr/>
        </p:nvSpPr>
        <p:spPr>
          <a:xfrm>
            <a:off x="9971980" y="1672803"/>
            <a:ext cx="312296" cy="308222"/>
          </a:xfrm>
          <a:prstGeom prst="flowChartSummingJunction">
            <a:avLst/>
          </a:prstGeom>
          <a:solidFill>
            <a:schemeClr val="bg1"/>
          </a:solidFill>
          <a:ln w="952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cxnSp>
        <p:nvCxnSpPr>
          <p:cNvPr id="49" name="Straight Connector 48"/>
          <p:cNvCxnSpPr>
            <a:stCxn id="48" idx="4"/>
            <a:endCxn id="47" idx="0"/>
          </p:cNvCxnSpPr>
          <p:nvPr/>
        </p:nvCxnSpPr>
        <p:spPr>
          <a:xfrm>
            <a:off x="10128128" y="1981025"/>
            <a:ext cx="1" cy="823643"/>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50" name="Cube 49"/>
          <p:cNvSpPr/>
          <p:nvPr/>
        </p:nvSpPr>
        <p:spPr>
          <a:xfrm>
            <a:off x="9837927" y="2250665"/>
            <a:ext cx="580402" cy="389964"/>
          </a:xfrm>
          <a:prstGeom prst="cube">
            <a:avLst/>
          </a:prstGeom>
          <a:solidFill>
            <a:schemeClr val="tx1">
              <a:lumMod val="50000"/>
              <a:lumOff val="50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solidFill>
                  <a:srgbClr val="FFFFFF"/>
                </a:solidFill>
              </a:rPr>
              <a:t>ASD</a:t>
            </a:r>
            <a:endParaRPr lang="en-US" sz="1100" b="1" dirty="0">
              <a:solidFill>
                <a:srgbClr val="FFFFFF"/>
              </a:solidFill>
            </a:endParaRPr>
          </a:p>
        </p:txBody>
      </p:sp>
      <p:sp>
        <p:nvSpPr>
          <p:cNvPr id="51" name="Cube 50"/>
          <p:cNvSpPr/>
          <p:nvPr/>
        </p:nvSpPr>
        <p:spPr>
          <a:xfrm flipH="1">
            <a:off x="2172084" y="1646235"/>
            <a:ext cx="966397" cy="444741"/>
          </a:xfrm>
          <a:prstGeom prst="cube">
            <a:avLst/>
          </a:prstGeom>
          <a:solidFill>
            <a:schemeClr val="bg1">
              <a:lumMod val="85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LCM</a:t>
            </a:r>
            <a:endParaRPr lang="en-US" b="1" dirty="0">
              <a:solidFill>
                <a:srgbClr val="000000"/>
              </a:solidFill>
            </a:endParaRPr>
          </a:p>
        </p:txBody>
      </p:sp>
      <p:cxnSp>
        <p:nvCxnSpPr>
          <p:cNvPr id="52" name="Straight Connector 51"/>
          <p:cNvCxnSpPr>
            <a:endCxn id="7" idx="0"/>
          </p:cNvCxnSpPr>
          <p:nvPr/>
        </p:nvCxnSpPr>
        <p:spPr>
          <a:xfrm>
            <a:off x="4102245" y="1927237"/>
            <a:ext cx="7099" cy="1019324"/>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53" name="Cube 52"/>
          <p:cNvSpPr/>
          <p:nvPr/>
        </p:nvSpPr>
        <p:spPr>
          <a:xfrm>
            <a:off x="3833678" y="2252701"/>
            <a:ext cx="580402" cy="389964"/>
          </a:xfrm>
          <a:prstGeom prst="cube">
            <a:avLst/>
          </a:prstGeom>
          <a:solidFill>
            <a:schemeClr val="tx1">
              <a:lumMod val="50000"/>
              <a:lumOff val="50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00" b="1" dirty="0" smtClean="0">
                <a:solidFill>
                  <a:srgbClr val="FFFFFF"/>
                </a:solidFill>
              </a:rPr>
              <a:t>SCC</a:t>
            </a:r>
            <a:endParaRPr lang="en-US" sz="1000" b="1" dirty="0">
              <a:solidFill>
                <a:srgbClr val="FFFFFF"/>
              </a:solidFill>
            </a:endParaRPr>
          </a:p>
        </p:txBody>
      </p:sp>
      <p:cxnSp>
        <p:nvCxnSpPr>
          <p:cNvPr id="54" name="Straight Connector 53"/>
          <p:cNvCxnSpPr>
            <a:stCxn id="51" idx="2"/>
          </p:cNvCxnSpPr>
          <p:nvPr/>
        </p:nvCxnSpPr>
        <p:spPr>
          <a:xfrm>
            <a:off x="3138481" y="1924198"/>
            <a:ext cx="970862" cy="3039"/>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2655282" y="2090976"/>
            <a:ext cx="0" cy="222454"/>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56" name="TextBox 55"/>
          <p:cNvSpPr txBox="1"/>
          <p:nvPr/>
        </p:nvSpPr>
        <p:spPr>
          <a:xfrm>
            <a:off x="2647445" y="1012919"/>
            <a:ext cx="6964214" cy="369332"/>
          </a:xfrm>
          <a:prstGeom prst="rect">
            <a:avLst/>
          </a:prstGeom>
          <a:noFill/>
        </p:spPr>
        <p:txBody>
          <a:bodyPr wrap="none" rtlCol="0">
            <a:spAutoFit/>
          </a:bodyPr>
          <a:lstStyle/>
          <a:p>
            <a:r>
              <a:rPr lang="en-US" b="1" i="1" dirty="0" smtClean="0">
                <a:solidFill>
                  <a:srgbClr val="000000"/>
                </a:solidFill>
              </a:rPr>
              <a:t>Test Setup Touch Down Zone Circuit – 70 Bi-direction Fixtures</a:t>
            </a:r>
            <a:endParaRPr lang="en-US" b="1" i="1" dirty="0">
              <a:solidFill>
                <a:srgbClr val="000000"/>
              </a:solidFill>
            </a:endParaRPr>
          </a:p>
        </p:txBody>
      </p:sp>
      <p:sp>
        <p:nvSpPr>
          <p:cNvPr id="57" name="TextBox 56"/>
          <p:cNvSpPr txBox="1"/>
          <p:nvPr/>
        </p:nvSpPr>
        <p:spPr>
          <a:xfrm>
            <a:off x="681817" y="2700922"/>
            <a:ext cx="1412873" cy="646331"/>
          </a:xfrm>
          <a:prstGeom prst="rect">
            <a:avLst/>
          </a:prstGeom>
          <a:noFill/>
        </p:spPr>
        <p:txBody>
          <a:bodyPr wrap="square" rtlCol="0">
            <a:spAutoFit/>
          </a:bodyPr>
          <a:lstStyle/>
          <a:p>
            <a:pPr algn="ctr"/>
            <a:r>
              <a:rPr lang="en-US" dirty="0" smtClean="0">
                <a:solidFill>
                  <a:srgbClr val="000000"/>
                </a:solidFill>
              </a:rPr>
              <a:t>Tap Setting</a:t>
            </a:r>
          </a:p>
          <a:p>
            <a:pPr algn="ctr"/>
            <a:r>
              <a:rPr lang="en-US" dirty="0" smtClean="0">
                <a:solidFill>
                  <a:srgbClr val="000000"/>
                </a:solidFill>
              </a:rPr>
              <a:t>1400V</a:t>
            </a:r>
            <a:endParaRPr lang="en-US" dirty="0">
              <a:solidFill>
                <a:srgbClr val="000000"/>
              </a:solidFill>
            </a:endParaRPr>
          </a:p>
        </p:txBody>
      </p:sp>
      <p:sp>
        <p:nvSpPr>
          <p:cNvPr id="58" name="TextBox 57"/>
          <p:cNvSpPr txBox="1"/>
          <p:nvPr/>
        </p:nvSpPr>
        <p:spPr>
          <a:xfrm>
            <a:off x="10348422" y="1615716"/>
            <a:ext cx="1189749" cy="369332"/>
          </a:xfrm>
          <a:prstGeom prst="rect">
            <a:avLst/>
          </a:prstGeom>
          <a:solidFill>
            <a:schemeClr val="bg1"/>
          </a:solidFill>
        </p:spPr>
        <p:txBody>
          <a:bodyPr wrap="none" rtlCol="0">
            <a:spAutoFit/>
          </a:bodyPr>
          <a:lstStyle/>
          <a:p>
            <a:r>
              <a:rPr lang="en-US" dirty="0" smtClean="0">
                <a:solidFill>
                  <a:srgbClr val="000000"/>
                </a:solidFill>
              </a:rPr>
              <a:t>20W </a:t>
            </a:r>
            <a:r>
              <a:rPr lang="en-US" sz="1400" dirty="0" smtClean="0">
                <a:solidFill>
                  <a:srgbClr val="000000"/>
                </a:solidFill>
              </a:rPr>
              <a:t>(TDZ)</a:t>
            </a:r>
            <a:endParaRPr lang="en-US" sz="1400" dirty="0">
              <a:solidFill>
                <a:srgbClr val="000000"/>
              </a:solidFill>
            </a:endParaRPr>
          </a:p>
        </p:txBody>
      </p:sp>
      <p:sp>
        <p:nvSpPr>
          <p:cNvPr id="60" name="TextBox 59"/>
          <p:cNvSpPr txBox="1"/>
          <p:nvPr/>
        </p:nvSpPr>
        <p:spPr>
          <a:xfrm>
            <a:off x="10417101" y="2260981"/>
            <a:ext cx="787395" cy="369332"/>
          </a:xfrm>
          <a:prstGeom prst="rect">
            <a:avLst/>
          </a:prstGeom>
          <a:noFill/>
        </p:spPr>
        <p:txBody>
          <a:bodyPr wrap="none" rtlCol="0">
            <a:spAutoFit/>
          </a:bodyPr>
          <a:lstStyle/>
          <a:p>
            <a:r>
              <a:rPr lang="en-US" dirty="0" smtClean="0">
                <a:solidFill>
                  <a:srgbClr val="000000"/>
                </a:solidFill>
              </a:rPr>
              <a:t>7.5 W</a:t>
            </a:r>
            <a:endParaRPr lang="en-US" dirty="0">
              <a:solidFill>
                <a:srgbClr val="000000"/>
              </a:solidFill>
            </a:endParaRPr>
          </a:p>
        </p:txBody>
      </p:sp>
      <p:sp>
        <p:nvSpPr>
          <p:cNvPr id="61" name="8-Point Star 60"/>
          <p:cNvSpPr/>
          <p:nvPr/>
        </p:nvSpPr>
        <p:spPr>
          <a:xfrm rot="19939909">
            <a:off x="-55980" y="803439"/>
            <a:ext cx="2664823" cy="1892810"/>
          </a:xfrm>
          <a:prstGeom prst="star8">
            <a:avLst/>
          </a:prstGeom>
          <a:solidFill>
            <a:srgbClr val="FFFF00"/>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i="1" dirty="0">
                <a:solidFill>
                  <a:schemeClr val="tx1"/>
                </a:solidFill>
              </a:rPr>
              <a:t>The non-linear/switching load characteristics of LEDs interferes with the CCRs regulation control loop. </a:t>
            </a:r>
          </a:p>
        </p:txBody>
      </p:sp>
      <p:sp>
        <p:nvSpPr>
          <p:cNvPr id="62" name="Rectangle 61"/>
          <p:cNvSpPr/>
          <p:nvPr/>
        </p:nvSpPr>
        <p:spPr>
          <a:xfrm>
            <a:off x="10295998" y="6505303"/>
            <a:ext cx="1617328" cy="352697"/>
          </a:xfrm>
          <a:prstGeom prst="rect">
            <a:avLst/>
          </a:prstGeom>
          <a:solidFill>
            <a:schemeClr val="bg1"/>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3" name="Rectangle 62"/>
          <p:cNvSpPr/>
          <p:nvPr/>
        </p:nvSpPr>
        <p:spPr>
          <a:xfrm>
            <a:off x="226224" y="6505303"/>
            <a:ext cx="2544271" cy="352696"/>
          </a:xfrm>
          <a:prstGeom prst="rect">
            <a:avLst/>
          </a:prstGeom>
          <a:solidFill>
            <a:schemeClr val="bg1"/>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810191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Start Up Timing</a:t>
            </a:r>
            <a:endParaRPr lang="en-US" dirty="0"/>
          </a:p>
        </p:txBody>
      </p:sp>
      <p:sp>
        <p:nvSpPr>
          <p:cNvPr id="3" name="Content Placeholder 2"/>
          <p:cNvSpPr>
            <a:spLocks noGrp="1"/>
          </p:cNvSpPr>
          <p:nvPr>
            <p:ph idx="1"/>
          </p:nvPr>
        </p:nvSpPr>
        <p:spPr>
          <a:xfrm>
            <a:off x="713317" y="4095611"/>
            <a:ext cx="10663767" cy="2512480"/>
          </a:xfrm>
        </p:spPr>
        <p:txBody>
          <a:bodyPr>
            <a:normAutofit/>
          </a:bodyPr>
          <a:lstStyle/>
          <a:p>
            <a:pPr marL="0" indent="0">
              <a:lnSpc>
                <a:spcPct val="120000"/>
              </a:lnSpc>
              <a:spcBef>
                <a:spcPts val="0"/>
              </a:spcBef>
              <a:buNone/>
            </a:pPr>
            <a:r>
              <a:rPr lang="en-US" b="1" u="sng" dirty="0" smtClean="0">
                <a:solidFill>
                  <a:srgbClr val="C00000"/>
                </a:solidFill>
              </a:rPr>
              <a:t>Key Observations </a:t>
            </a:r>
            <a:endParaRPr lang="en-US" b="1" u="sng" dirty="0">
              <a:solidFill>
                <a:srgbClr val="C00000"/>
              </a:solidFill>
            </a:endParaRPr>
          </a:p>
          <a:p>
            <a:pPr>
              <a:lnSpc>
                <a:spcPct val="120000"/>
              </a:lnSpc>
              <a:spcBef>
                <a:spcPts val="0"/>
              </a:spcBef>
            </a:pPr>
            <a:r>
              <a:rPr lang="en-US" sz="1800" dirty="0"/>
              <a:t>The ASD measures the current flowing into the lamp to detect a failure. </a:t>
            </a:r>
            <a:r>
              <a:rPr lang="en-US" sz="1800" dirty="0" smtClean="0"/>
              <a:t>LED light </a:t>
            </a:r>
            <a:r>
              <a:rPr lang="en-US" sz="1800" dirty="0"/>
              <a:t>fixtures takes more time to draw current which is measurable </a:t>
            </a:r>
            <a:r>
              <a:rPr lang="en-US" sz="1800" dirty="0" smtClean="0"/>
              <a:t>enough. Only to be solve with tunable timing parameter in the ASD device.</a:t>
            </a:r>
          </a:p>
          <a:p>
            <a:pPr>
              <a:lnSpc>
                <a:spcPct val="120000"/>
              </a:lnSpc>
              <a:spcBef>
                <a:spcPts val="0"/>
              </a:spcBef>
            </a:pPr>
            <a:r>
              <a:rPr lang="en-US" sz="1800" dirty="0"/>
              <a:t>LED light fixtures with electronics are difficult to ascertain lamp failure or driver failure. However, the importance for the operator is low since in any case, the fixture needs to be replaced.</a:t>
            </a:r>
          </a:p>
          <a:p>
            <a:pPr marL="0" indent="0">
              <a:lnSpc>
                <a:spcPct val="120000"/>
              </a:lnSpc>
              <a:spcBef>
                <a:spcPts val="0"/>
              </a:spcBef>
              <a:buNone/>
            </a:pPr>
            <a:endParaRPr lang="en-US" dirty="0"/>
          </a:p>
        </p:txBody>
      </p:sp>
      <p:cxnSp>
        <p:nvCxnSpPr>
          <p:cNvPr id="4" name="Straight Connector 3"/>
          <p:cNvCxnSpPr/>
          <p:nvPr/>
        </p:nvCxnSpPr>
        <p:spPr>
          <a:xfrm>
            <a:off x="3023666" y="3218180"/>
            <a:ext cx="8135470" cy="0"/>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 name="Cube 4"/>
          <p:cNvSpPr/>
          <p:nvPr/>
        </p:nvSpPr>
        <p:spPr>
          <a:xfrm>
            <a:off x="2094690" y="2186753"/>
            <a:ext cx="1043791" cy="1193265"/>
          </a:xfrm>
          <a:prstGeom prst="cube">
            <a:avLst/>
          </a:prstGeom>
          <a:solidFill>
            <a:schemeClr val="bg1">
              <a:lumMod val="85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CCR</a:t>
            </a:r>
            <a:endParaRPr lang="en-US" b="1" dirty="0">
              <a:solidFill>
                <a:srgbClr val="000000"/>
              </a:solidFill>
            </a:endParaRPr>
          </a:p>
        </p:txBody>
      </p:sp>
      <p:grpSp>
        <p:nvGrpSpPr>
          <p:cNvPr id="6" name="Group 5"/>
          <p:cNvGrpSpPr/>
          <p:nvPr/>
        </p:nvGrpSpPr>
        <p:grpSpPr>
          <a:xfrm>
            <a:off x="3779890" y="2946561"/>
            <a:ext cx="658906" cy="651939"/>
            <a:chOff x="5930153" y="1277471"/>
            <a:chExt cx="808914" cy="842380"/>
          </a:xfrm>
        </p:grpSpPr>
        <p:sp>
          <p:nvSpPr>
            <p:cNvPr id="7" name="Oval 6"/>
            <p:cNvSpPr/>
            <p:nvPr/>
          </p:nvSpPr>
          <p:spPr>
            <a:xfrm>
              <a:off x="5991710" y="1277471"/>
              <a:ext cx="685800" cy="672353"/>
            </a:xfrm>
            <a:prstGeom prst="ellipse">
              <a:avLst/>
            </a:prstGeom>
            <a:noFill/>
            <a:ln w="952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8" name="Rectangle 7"/>
            <p:cNvSpPr/>
            <p:nvPr/>
          </p:nvSpPr>
          <p:spPr>
            <a:xfrm>
              <a:off x="5930153" y="1613646"/>
              <a:ext cx="808914" cy="506205"/>
            </a:xfrm>
            <a:prstGeom prst="rect">
              <a:avLst/>
            </a:prstGeom>
            <a:solidFill>
              <a:schemeClr val="bg1"/>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grpSp>
        <p:nvGrpSpPr>
          <p:cNvPr id="9" name="Group 8"/>
          <p:cNvGrpSpPr/>
          <p:nvPr/>
        </p:nvGrpSpPr>
        <p:grpSpPr>
          <a:xfrm>
            <a:off x="4994603" y="2962455"/>
            <a:ext cx="658906" cy="651939"/>
            <a:chOff x="5930153" y="1277471"/>
            <a:chExt cx="808914" cy="842380"/>
          </a:xfrm>
        </p:grpSpPr>
        <p:sp>
          <p:nvSpPr>
            <p:cNvPr id="10" name="Oval 9"/>
            <p:cNvSpPr/>
            <p:nvPr/>
          </p:nvSpPr>
          <p:spPr>
            <a:xfrm>
              <a:off x="5991710" y="1277471"/>
              <a:ext cx="685800" cy="672353"/>
            </a:xfrm>
            <a:prstGeom prst="ellipse">
              <a:avLst/>
            </a:prstGeom>
            <a:noFill/>
            <a:ln w="952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1" name="Rectangle 10"/>
            <p:cNvSpPr/>
            <p:nvPr/>
          </p:nvSpPr>
          <p:spPr>
            <a:xfrm>
              <a:off x="5930153" y="1613646"/>
              <a:ext cx="808914" cy="506205"/>
            </a:xfrm>
            <a:prstGeom prst="rect">
              <a:avLst/>
            </a:prstGeom>
            <a:solidFill>
              <a:schemeClr val="bg1"/>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12" name="Oval 11"/>
          <p:cNvSpPr/>
          <p:nvPr/>
        </p:nvSpPr>
        <p:spPr>
          <a:xfrm>
            <a:off x="5156187" y="2804668"/>
            <a:ext cx="335739" cy="275144"/>
          </a:xfrm>
          <a:prstGeom prst="ellipse">
            <a:avLst/>
          </a:prstGeom>
          <a:noFill/>
          <a:ln w="952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3" name="Flowchart: Summing Junction 12"/>
          <p:cNvSpPr/>
          <p:nvPr/>
        </p:nvSpPr>
        <p:spPr>
          <a:xfrm>
            <a:off x="5167908" y="1672803"/>
            <a:ext cx="312296" cy="308222"/>
          </a:xfrm>
          <a:prstGeom prst="flowChartSummingJunction">
            <a:avLst/>
          </a:prstGeom>
          <a:solidFill>
            <a:srgbClr val="00B0F0"/>
          </a:solidFill>
          <a:ln w="952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cxnSp>
        <p:nvCxnSpPr>
          <p:cNvPr id="14" name="Straight Connector 13"/>
          <p:cNvCxnSpPr>
            <a:stCxn id="13" idx="4"/>
            <a:endCxn id="12" idx="0"/>
          </p:cNvCxnSpPr>
          <p:nvPr/>
        </p:nvCxnSpPr>
        <p:spPr>
          <a:xfrm>
            <a:off x="5324056" y="1981025"/>
            <a:ext cx="1" cy="823643"/>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5" name="Cube 14"/>
          <p:cNvSpPr/>
          <p:nvPr/>
        </p:nvSpPr>
        <p:spPr>
          <a:xfrm>
            <a:off x="5033855" y="2250665"/>
            <a:ext cx="580402" cy="389964"/>
          </a:xfrm>
          <a:prstGeom prst="cube">
            <a:avLst/>
          </a:prstGeom>
          <a:solidFill>
            <a:schemeClr val="tx1">
              <a:lumMod val="50000"/>
              <a:lumOff val="50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solidFill>
                  <a:srgbClr val="FFFFFF"/>
                </a:solidFill>
              </a:rPr>
              <a:t>ASD</a:t>
            </a:r>
            <a:endParaRPr lang="en-US" sz="1100" b="1" dirty="0">
              <a:solidFill>
                <a:srgbClr val="FFFFFF"/>
              </a:solidFill>
            </a:endParaRPr>
          </a:p>
        </p:txBody>
      </p:sp>
      <p:grpSp>
        <p:nvGrpSpPr>
          <p:cNvPr id="16" name="Group 15"/>
          <p:cNvGrpSpPr/>
          <p:nvPr/>
        </p:nvGrpSpPr>
        <p:grpSpPr>
          <a:xfrm>
            <a:off x="5955417" y="2962455"/>
            <a:ext cx="658906" cy="651939"/>
            <a:chOff x="5930153" y="1277471"/>
            <a:chExt cx="808914" cy="842380"/>
          </a:xfrm>
        </p:grpSpPr>
        <p:sp>
          <p:nvSpPr>
            <p:cNvPr id="17" name="Oval 16"/>
            <p:cNvSpPr/>
            <p:nvPr/>
          </p:nvSpPr>
          <p:spPr>
            <a:xfrm>
              <a:off x="5991710" y="1277471"/>
              <a:ext cx="685800" cy="672353"/>
            </a:xfrm>
            <a:prstGeom prst="ellipse">
              <a:avLst/>
            </a:prstGeom>
            <a:noFill/>
            <a:ln w="952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8" name="Rectangle 17"/>
            <p:cNvSpPr/>
            <p:nvPr/>
          </p:nvSpPr>
          <p:spPr>
            <a:xfrm>
              <a:off x="5930153" y="1613646"/>
              <a:ext cx="808914" cy="506205"/>
            </a:xfrm>
            <a:prstGeom prst="rect">
              <a:avLst/>
            </a:prstGeom>
            <a:solidFill>
              <a:schemeClr val="bg1"/>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19" name="Oval 18"/>
          <p:cNvSpPr/>
          <p:nvPr/>
        </p:nvSpPr>
        <p:spPr>
          <a:xfrm>
            <a:off x="6117001" y="2804668"/>
            <a:ext cx="335739" cy="275144"/>
          </a:xfrm>
          <a:prstGeom prst="ellipse">
            <a:avLst/>
          </a:prstGeom>
          <a:noFill/>
          <a:ln w="952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0" name="Flowchart: Summing Junction 19"/>
          <p:cNvSpPr/>
          <p:nvPr/>
        </p:nvSpPr>
        <p:spPr>
          <a:xfrm>
            <a:off x="6128722" y="1672803"/>
            <a:ext cx="312296" cy="308222"/>
          </a:xfrm>
          <a:prstGeom prst="flowChartSummingJunction">
            <a:avLst/>
          </a:prstGeom>
          <a:solidFill>
            <a:srgbClr val="FF0000"/>
          </a:solidFill>
          <a:ln w="952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cxnSp>
        <p:nvCxnSpPr>
          <p:cNvPr id="21" name="Straight Connector 20"/>
          <p:cNvCxnSpPr>
            <a:stCxn id="20" idx="4"/>
            <a:endCxn id="19" idx="0"/>
          </p:cNvCxnSpPr>
          <p:nvPr/>
        </p:nvCxnSpPr>
        <p:spPr>
          <a:xfrm>
            <a:off x="6284870" y="1981025"/>
            <a:ext cx="1" cy="823643"/>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2" name="Cube 21"/>
          <p:cNvSpPr/>
          <p:nvPr/>
        </p:nvSpPr>
        <p:spPr>
          <a:xfrm>
            <a:off x="5994669" y="2250665"/>
            <a:ext cx="580402" cy="389964"/>
          </a:xfrm>
          <a:prstGeom prst="cube">
            <a:avLst/>
          </a:prstGeom>
          <a:solidFill>
            <a:schemeClr val="tx1">
              <a:lumMod val="50000"/>
              <a:lumOff val="50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solidFill>
                  <a:srgbClr val="FFFFFF"/>
                </a:solidFill>
              </a:rPr>
              <a:t>ASD</a:t>
            </a:r>
            <a:endParaRPr lang="en-US" sz="1100" b="1" dirty="0">
              <a:solidFill>
                <a:srgbClr val="FFFFFF"/>
              </a:solidFill>
            </a:endParaRPr>
          </a:p>
        </p:txBody>
      </p:sp>
      <p:grpSp>
        <p:nvGrpSpPr>
          <p:cNvPr id="23" name="Group 22"/>
          <p:cNvGrpSpPr/>
          <p:nvPr/>
        </p:nvGrpSpPr>
        <p:grpSpPr>
          <a:xfrm>
            <a:off x="6916231" y="2962455"/>
            <a:ext cx="658906" cy="651939"/>
            <a:chOff x="5930153" y="1277471"/>
            <a:chExt cx="808914" cy="842380"/>
          </a:xfrm>
        </p:grpSpPr>
        <p:sp>
          <p:nvSpPr>
            <p:cNvPr id="24" name="Oval 23"/>
            <p:cNvSpPr/>
            <p:nvPr/>
          </p:nvSpPr>
          <p:spPr>
            <a:xfrm>
              <a:off x="5991710" y="1277471"/>
              <a:ext cx="685800" cy="672353"/>
            </a:xfrm>
            <a:prstGeom prst="ellipse">
              <a:avLst/>
            </a:prstGeom>
            <a:noFill/>
            <a:ln w="952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5" name="Rectangle 24"/>
            <p:cNvSpPr/>
            <p:nvPr/>
          </p:nvSpPr>
          <p:spPr>
            <a:xfrm>
              <a:off x="5930153" y="1613646"/>
              <a:ext cx="808914" cy="506205"/>
            </a:xfrm>
            <a:prstGeom prst="rect">
              <a:avLst/>
            </a:prstGeom>
            <a:solidFill>
              <a:schemeClr val="bg1"/>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26" name="Oval 25"/>
          <p:cNvSpPr/>
          <p:nvPr/>
        </p:nvSpPr>
        <p:spPr>
          <a:xfrm>
            <a:off x="7077815" y="2804668"/>
            <a:ext cx="335739" cy="275144"/>
          </a:xfrm>
          <a:prstGeom prst="ellipse">
            <a:avLst/>
          </a:prstGeom>
          <a:noFill/>
          <a:ln w="952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7" name="Flowchart: Summing Junction 26"/>
          <p:cNvSpPr/>
          <p:nvPr/>
        </p:nvSpPr>
        <p:spPr>
          <a:xfrm>
            <a:off x="7089536" y="1672803"/>
            <a:ext cx="312296" cy="308222"/>
          </a:xfrm>
          <a:prstGeom prst="flowChartSummingJunction">
            <a:avLst/>
          </a:prstGeom>
          <a:solidFill>
            <a:srgbClr val="FFFF00"/>
          </a:solidFill>
          <a:ln w="952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cxnSp>
        <p:nvCxnSpPr>
          <p:cNvPr id="28" name="Straight Connector 27"/>
          <p:cNvCxnSpPr>
            <a:stCxn id="27" idx="4"/>
            <a:endCxn id="26" idx="0"/>
          </p:cNvCxnSpPr>
          <p:nvPr/>
        </p:nvCxnSpPr>
        <p:spPr>
          <a:xfrm>
            <a:off x="7245684" y="1981025"/>
            <a:ext cx="1" cy="823643"/>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9" name="Cube 28"/>
          <p:cNvSpPr/>
          <p:nvPr/>
        </p:nvSpPr>
        <p:spPr>
          <a:xfrm>
            <a:off x="6955483" y="2250665"/>
            <a:ext cx="580402" cy="389964"/>
          </a:xfrm>
          <a:prstGeom prst="cube">
            <a:avLst/>
          </a:prstGeom>
          <a:solidFill>
            <a:schemeClr val="tx1">
              <a:lumMod val="50000"/>
              <a:lumOff val="50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solidFill>
                  <a:srgbClr val="FFFFFF"/>
                </a:solidFill>
              </a:rPr>
              <a:t>ASD</a:t>
            </a:r>
            <a:endParaRPr lang="en-US" sz="1100" b="1" dirty="0">
              <a:solidFill>
                <a:srgbClr val="FFFFFF"/>
              </a:solidFill>
            </a:endParaRPr>
          </a:p>
        </p:txBody>
      </p:sp>
      <p:grpSp>
        <p:nvGrpSpPr>
          <p:cNvPr id="30" name="Group 29"/>
          <p:cNvGrpSpPr/>
          <p:nvPr/>
        </p:nvGrpSpPr>
        <p:grpSpPr>
          <a:xfrm>
            <a:off x="7877045" y="2962455"/>
            <a:ext cx="658906" cy="651939"/>
            <a:chOff x="5930153" y="1277471"/>
            <a:chExt cx="808914" cy="842380"/>
          </a:xfrm>
        </p:grpSpPr>
        <p:sp>
          <p:nvSpPr>
            <p:cNvPr id="31" name="Oval 30"/>
            <p:cNvSpPr/>
            <p:nvPr/>
          </p:nvSpPr>
          <p:spPr>
            <a:xfrm>
              <a:off x="5991710" y="1277471"/>
              <a:ext cx="685800" cy="672353"/>
            </a:xfrm>
            <a:prstGeom prst="ellipse">
              <a:avLst/>
            </a:prstGeom>
            <a:noFill/>
            <a:ln w="952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2" name="Rectangle 31"/>
            <p:cNvSpPr/>
            <p:nvPr/>
          </p:nvSpPr>
          <p:spPr>
            <a:xfrm>
              <a:off x="5930153" y="1613646"/>
              <a:ext cx="808914" cy="506205"/>
            </a:xfrm>
            <a:prstGeom prst="rect">
              <a:avLst/>
            </a:prstGeom>
            <a:solidFill>
              <a:schemeClr val="bg1"/>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33" name="Oval 32"/>
          <p:cNvSpPr/>
          <p:nvPr/>
        </p:nvSpPr>
        <p:spPr>
          <a:xfrm>
            <a:off x="8038629" y="2804668"/>
            <a:ext cx="335739" cy="275144"/>
          </a:xfrm>
          <a:prstGeom prst="ellipse">
            <a:avLst/>
          </a:prstGeom>
          <a:noFill/>
          <a:ln w="952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4" name="Flowchart: Summing Junction 33"/>
          <p:cNvSpPr/>
          <p:nvPr/>
        </p:nvSpPr>
        <p:spPr>
          <a:xfrm>
            <a:off x="8050350" y="1672803"/>
            <a:ext cx="312296" cy="308222"/>
          </a:xfrm>
          <a:prstGeom prst="flowChartSummingJunction">
            <a:avLst/>
          </a:prstGeom>
          <a:solidFill>
            <a:schemeClr val="bg1"/>
          </a:solidFill>
          <a:ln w="952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cxnSp>
        <p:nvCxnSpPr>
          <p:cNvPr id="35" name="Straight Connector 34"/>
          <p:cNvCxnSpPr>
            <a:stCxn id="34" idx="4"/>
            <a:endCxn id="33" idx="0"/>
          </p:cNvCxnSpPr>
          <p:nvPr/>
        </p:nvCxnSpPr>
        <p:spPr>
          <a:xfrm>
            <a:off x="8206498" y="1981025"/>
            <a:ext cx="1" cy="823643"/>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36" name="Cube 35"/>
          <p:cNvSpPr/>
          <p:nvPr/>
        </p:nvSpPr>
        <p:spPr>
          <a:xfrm>
            <a:off x="7916297" y="2250665"/>
            <a:ext cx="580402" cy="389964"/>
          </a:xfrm>
          <a:prstGeom prst="cube">
            <a:avLst/>
          </a:prstGeom>
          <a:solidFill>
            <a:schemeClr val="tx1">
              <a:lumMod val="50000"/>
              <a:lumOff val="50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solidFill>
                  <a:srgbClr val="FFFFFF"/>
                </a:solidFill>
              </a:rPr>
              <a:t>ASD</a:t>
            </a:r>
            <a:endParaRPr lang="en-US" sz="1100" b="1" dirty="0">
              <a:solidFill>
                <a:srgbClr val="FFFFFF"/>
              </a:solidFill>
            </a:endParaRPr>
          </a:p>
        </p:txBody>
      </p:sp>
      <p:grpSp>
        <p:nvGrpSpPr>
          <p:cNvPr id="37" name="Group 36"/>
          <p:cNvGrpSpPr/>
          <p:nvPr/>
        </p:nvGrpSpPr>
        <p:grpSpPr>
          <a:xfrm>
            <a:off x="8837859" y="2962455"/>
            <a:ext cx="658906" cy="651939"/>
            <a:chOff x="5930153" y="1277471"/>
            <a:chExt cx="808914" cy="842380"/>
          </a:xfrm>
        </p:grpSpPr>
        <p:sp>
          <p:nvSpPr>
            <p:cNvPr id="38" name="Oval 37"/>
            <p:cNvSpPr/>
            <p:nvPr/>
          </p:nvSpPr>
          <p:spPr>
            <a:xfrm>
              <a:off x="5991710" y="1277471"/>
              <a:ext cx="685800" cy="672353"/>
            </a:xfrm>
            <a:prstGeom prst="ellipse">
              <a:avLst/>
            </a:prstGeom>
            <a:noFill/>
            <a:ln w="952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9" name="Rectangle 38"/>
            <p:cNvSpPr/>
            <p:nvPr/>
          </p:nvSpPr>
          <p:spPr>
            <a:xfrm>
              <a:off x="5930153" y="1613646"/>
              <a:ext cx="808914" cy="506205"/>
            </a:xfrm>
            <a:prstGeom prst="rect">
              <a:avLst/>
            </a:prstGeom>
            <a:solidFill>
              <a:schemeClr val="bg1"/>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0" name="Oval 39"/>
          <p:cNvSpPr/>
          <p:nvPr/>
        </p:nvSpPr>
        <p:spPr>
          <a:xfrm>
            <a:off x="8999443" y="2804668"/>
            <a:ext cx="335739" cy="275144"/>
          </a:xfrm>
          <a:prstGeom prst="ellipse">
            <a:avLst/>
          </a:prstGeom>
          <a:noFill/>
          <a:ln w="952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41" name="Flowchart: Summing Junction 40"/>
          <p:cNvSpPr/>
          <p:nvPr/>
        </p:nvSpPr>
        <p:spPr>
          <a:xfrm>
            <a:off x="9011164" y="1672803"/>
            <a:ext cx="312296" cy="308222"/>
          </a:xfrm>
          <a:prstGeom prst="flowChartSummingJunction">
            <a:avLst/>
          </a:prstGeom>
          <a:solidFill>
            <a:srgbClr val="92D050"/>
          </a:solidFill>
          <a:ln w="952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cxnSp>
        <p:nvCxnSpPr>
          <p:cNvPr id="42" name="Straight Connector 41"/>
          <p:cNvCxnSpPr>
            <a:stCxn id="41" idx="4"/>
            <a:endCxn id="40" idx="0"/>
          </p:cNvCxnSpPr>
          <p:nvPr/>
        </p:nvCxnSpPr>
        <p:spPr>
          <a:xfrm>
            <a:off x="9167312" y="1981025"/>
            <a:ext cx="1" cy="823643"/>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43" name="Cube 42"/>
          <p:cNvSpPr/>
          <p:nvPr/>
        </p:nvSpPr>
        <p:spPr>
          <a:xfrm>
            <a:off x="8877111" y="2250665"/>
            <a:ext cx="580402" cy="389964"/>
          </a:xfrm>
          <a:prstGeom prst="cube">
            <a:avLst/>
          </a:prstGeom>
          <a:solidFill>
            <a:schemeClr val="tx1">
              <a:lumMod val="50000"/>
              <a:lumOff val="50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solidFill>
                  <a:srgbClr val="FFFFFF"/>
                </a:solidFill>
              </a:rPr>
              <a:t>ASD</a:t>
            </a:r>
            <a:endParaRPr lang="en-US" sz="1100" b="1" dirty="0">
              <a:solidFill>
                <a:srgbClr val="FFFFFF"/>
              </a:solidFill>
            </a:endParaRPr>
          </a:p>
        </p:txBody>
      </p:sp>
      <p:grpSp>
        <p:nvGrpSpPr>
          <p:cNvPr id="44" name="Group 43"/>
          <p:cNvGrpSpPr/>
          <p:nvPr/>
        </p:nvGrpSpPr>
        <p:grpSpPr>
          <a:xfrm>
            <a:off x="9798675" y="2962455"/>
            <a:ext cx="658906" cy="651939"/>
            <a:chOff x="5930153" y="1277471"/>
            <a:chExt cx="808914" cy="842380"/>
          </a:xfrm>
        </p:grpSpPr>
        <p:sp>
          <p:nvSpPr>
            <p:cNvPr id="45" name="Oval 44"/>
            <p:cNvSpPr/>
            <p:nvPr/>
          </p:nvSpPr>
          <p:spPr>
            <a:xfrm>
              <a:off x="5991710" y="1277471"/>
              <a:ext cx="685800" cy="672353"/>
            </a:xfrm>
            <a:prstGeom prst="ellipse">
              <a:avLst/>
            </a:prstGeom>
            <a:noFill/>
            <a:ln w="952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46" name="Rectangle 45"/>
            <p:cNvSpPr/>
            <p:nvPr/>
          </p:nvSpPr>
          <p:spPr>
            <a:xfrm>
              <a:off x="5930153" y="1613646"/>
              <a:ext cx="808914" cy="506205"/>
            </a:xfrm>
            <a:prstGeom prst="rect">
              <a:avLst/>
            </a:prstGeom>
            <a:solidFill>
              <a:schemeClr val="bg1"/>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7" name="Oval 46"/>
          <p:cNvSpPr/>
          <p:nvPr/>
        </p:nvSpPr>
        <p:spPr>
          <a:xfrm>
            <a:off x="9960259" y="2804668"/>
            <a:ext cx="335739" cy="275144"/>
          </a:xfrm>
          <a:prstGeom prst="ellipse">
            <a:avLst/>
          </a:prstGeom>
          <a:noFill/>
          <a:ln w="952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48" name="Flowchart: Summing Junction 47"/>
          <p:cNvSpPr/>
          <p:nvPr/>
        </p:nvSpPr>
        <p:spPr>
          <a:xfrm>
            <a:off x="9971980" y="1672803"/>
            <a:ext cx="312296" cy="308222"/>
          </a:xfrm>
          <a:prstGeom prst="flowChartSummingJunction">
            <a:avLst/>
          </a:prstGeom>
          <a:solidFill>
            <a:srgbClr val="00B0F0"/>
          </a:solidFill>
          <a:ln w="952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cxnSp>
        <p:nvCxnSpPr>
          <p:cNvPr id="49" name="Straight Connector 48"/>
          <p:cNvCxnSpPr>
            <a:stCxn id="48" idx="4"/>
            <a:endCxn id="47" idx="0"/>
          </p:cNvCxnSpPr>
          <p:nvPr/>
        </p:nvCxnSpPr>
        <p:spPr>
          <a:xfrm>
            <a:off x="10128128" y="1981025"/>
            <a:ext cx="1" cy="823643"/>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50" name="Cube 49"/>
          <p:cNvSpPr/>
          <p:nvPr/>
        </p:nvSpPr>
        <p:spPr>
          <a:xfrm>
            <a:off x="9837927" y="2250665"/>
            <a:ext cx="580402" cy="389964"/>
          </a:xfrm>
          <a:prstGeom prst="cube">
            <a:avLst/>
          </a:prstGeom>
          <a:solidFill>
            <a:schemeClr val="tx1">
              <a:lumMod val="50000"/>
              <a:lumOff val="50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solidFill>
                  <a:srgbClr val="FFFFFF"/>
                </a:solidFill>
              </a:rPr>
              <a:t>ASD</a:t>
            </a:r>
            <a:endParaRPr lang="en-US" sz="1100" b="1" dirty="0">
              <a:solidFill>
                <a:srgbClr val="FFFFFF"/>
              </a:solidFill>
            </a:endParaRPr>
          </a:p>
        </p:txBody>
      </p:sp>
      <p:sp>
        <p:nvSpPr>
          <p:cNvPr id="51" name="Cube 50"/>
          <p:cNvSpPr/>
          <p:nvPr/>
        </p:nvSpPr>
        <p:spPr>
          <a:xfrm flipH="1">
            <a:off x="2172084" y="1646235"/>
            <a:ext cx="966397" cy="444741"/>
          </a:xfrm>
          <a:prstGeom prst="cube">
            <a:avLst/>
          </a:prstGeom>
          <a:solidFill>
            <a:schemeClr val="bg1">
              <a:lumMod val="85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LCM</a:t>
            </a:r>
            <a:endParaRPr lang="en-US" b="1" dirty="0">
              <a:solidFill>
                <a:srgbClr val="000000"/>
              </a:solidFill>
            </a:endParaRPr>
          </a:p>
        </p:txBody>
      </p:sp>
      <p:cxnSp>
        <p:nvCxnSpPr>
          <p:cNvPr id="52" name="Straight Connector 51"/>
          <p:cNvCxnSpPr>
            <a:endCxn id="7" idx="0"/>
          </p:cNvCxnSpPr>
          <p:nvPr/>
        </p:nvCxnSpPr>
        <p:spPr>
          <a:xfrm>
            <a:off x="4102245" y="1927237"/>
            <a:ext cx="7099" cy="1019324"/>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53" name="Cube 52"/>
          <p:cNvSpPr/>
          <p:nvPr/>
        </p:nvSpPr>
        <p:spPr>
          <a:xfrm>
            <a:off x="3833678" y="2252701"/>
            <a:ext cx="580402" cy="389964"/>
          </a:xfrm>
          <a:prstGeom prst="cube">
            <a:avLst/>
          </a:prstGeom>
          <a:solidFill>
            <a:schemeClr val="tx1">
              <a:lumMod val="50000"/>
              <a:lumOff val="50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rgbClr val="FFFFFF"/>
                </a:solidFill>
              </a:rPr>
              <a:t>LCM</a:t>
            </a:r>
            <a:endParaRPr lang="en-US" sz="1000" b="1" dirty="0">
              <a:solidFill>
                <a:srgbClr val="FFFFFF"/>
              </a:solidFill>
            </a:endParaRPr>
          </a:p>
        </p:txBody>
      </p:sp>
      <p:cxnSp>
        <p:nvCxnSpPr>
          <p:cNvPr id="54" name="Straight Connector 53"/>
          <p:cNvCxnSpPr>
            <a:stCxn id="51" idx="2"/>
          </p:cNvCxnSpPr>
          <p:nvPr/>
        </p:nvCxnSpPr>
        <p:spPr>
          <a:xfrm>
            <a:off x="3138481" y="1924198"/>
            <a:ext cx="970862" cy="3039"/>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2655282" y="2090976"/>
            <a:ext cx="0" cy="222454"/>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56" name="TextBox 55"/>
          <p:cNvSpPr txBox="1"/>
          <p:nvPr/>
        </p:nvSpPr>
        <p:spPr>
          <a:xfrm>
            <a:off x="4401837" y="989112"/>
            <a:ext cx="3411960" cy="369332"/>
          </a:xfrm>
          <a:prstGeom prst="rect">
            <a:avLst/>
          </a:prstGeom>
          <a:noFill/>
        </p:spPr>
        <p:txBody>
          <a:bodyPr wrap="none" rtlCol="0">
            <a:spAutoFit/>
          </a:bodyPr>
          <a:lstStyle/>
          <a:p>
            <a:r>
              <a:rPr lang="en-US" b="1" i="1" dirty="0" smtClean="0">
                <a:solidFill>
                  <a:srgbClr val="000000"/>
                </a:solidFill>
              </a:rPr>
              <a:t>Test Setup – Various Fixtures</a:t>
            </a:r>
            <a:endParaRPr lang="en-US" b="1" i="1" dirty="0">
              <a:solidFill>
                <a:srgbClr val="000000"/>
              </a:solidFill>
            </a:endParaRPr>
          </a:p>
        </p:txBody>
      </p:sp>
      <p:sp>
        <p:nvSpPr>
          <p:cNvPr id="60" name="TextBox 59"/>
          <p:cNvSpPr txBox="1"/>
          <p:nvPr/>
        </p:nvSpPr>
        <p:spPr>
          <a:xfrm>
            <a:off x="10417101" y="2260981"/>
            <a:ext cx="787395" cy="369332"/>
          </a:xfrm>
          <a:prstGeom prst="rect">
            <a:avLst/>
          </a:prstGeom>
          <a:noFill/>
        </p:spPr>
        <p:txBody>
          <a:bodyPr wrap="none" rtlCol="0">
            <a:spAutoFit/>
          </a:bodyPr>
          <a:lstStyle/>
          <a:p>
            <a:r>
              <a:rPr lang="en-US" dirty="0" smtClean="0">
                <a:solidFill>
                  <a:srgbClr val="000000"/>
                </a:solidFill>
              </a:rPr>
              <a:t>7.5 W</a:t>
            </a:r>
            <a:endParaRPr lang="en-US" dirty="0">
              <a:solidFill>
                <a:srgbClr val="000000"/>
              </a:solidFill>
            </a:endParaRPr>
          </a:p>
        </p:txBody>
      </p:sp>
      <p:sp>
        <p:nvSpPr>
          <p:cNvPr id="61" name="8-Point Star 60"/>
          <p:cNvSpPr/>
          <p:nvPr/>
        </p:nvSpPr>
        <p:spPr>
          <a:xfrm rot="19939909">
            <a:off x="336385" y="1326923"/>
            <a:ext cx="2063203" cy="1363477"/>
          </a:xfrm>
          <a:prstGeom prst="star8">
            <a:avLst/>
          </a:prstGeom>
          <a:solidFill>
            <a:srgbClr val="FFFF00"/>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i="1" dirty="0">
                <a:solidFill>
                  <a:srgbClr val="000000"/>
                </a:solidFill>
              </a:rPr>
              <a:t>The ASD detects the lamp as faulty. </a:t>
            </a:r>
          </a:p>
        </p:txBody>
      </p:sp>
      <p:sp>
        <p:nvSpPr>
          <p:cNvPr id="57" name="Rectangle 56"/>
          <p:cNvSpPr/>
          <p:nvPr/>
        </p:nvSpPr>
        <p:spPr>
          <a:xfrm>
            <a:off x="10295998" y="6505303"/>
            <a:ext cx="1617328" cy="352697"/>
          </a:xfrm>
          <a:prstGeom prst="rect">
            <a:avLst/>
          </a:prstGeom>
          <a:solidFill>
            <a:schemeClr val="bg1"/>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2" name="Rectangle 61"/>
          <p:cNvSpPr/>
          <p:nvPr/>
        </p:nvSpPr>
        <p:spPr>
          <a:xfrm>
            <a:off x="226224" y="6505303"/>
            <a:ext cx="2544271" cy="352696"/>
          </a:xfrm>
          <a:prstGeom prst="rect">
            <a:avLst/>
          </a:prstGeom>
          <a:solidFill>
            <a:schemeClr val="bg1"/>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3" name="8-Point Star 62"/>
          <p:cNvSpPr/>
          <p:nvPr/>
        </p:nvSpPr>
        <p:spPr>
          <a:xfrm rot="19939909">
            <a:off x="279295" y="2730309"/>
            <a:ext cx="2063203" cy="1363477"/>
          </a:xfrm>
          <a:prstGeom prst="star8">
            <a:avLst/>
          </a:prstGeom>
          <a:solidFill>
            <a:srgbClr val="FFFF00"/>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i="1" dirty="0" smtClean="0">
                <a:solidFill>
                  <a:srgbClr val="000000"/>
                </a:solidFill>
              </a:rPr>
              <a:t>Cannot Detect Lamp or Driver Failure</a:t>
            </a:r>
            <a:endParaRPr lang="en-US" sz="1200" b="1" i="1" dirty="0">
              <a:solidFill>
                <a:srgbClr val="000000"/>
              </a:solidFill>
            </a:endParaRPr>
          </a:p>
        </p:txBody>
      </p:sp>
      <p:sp>
        <p:nvSpPr>
          <p:cNvPr id="64" name="TextBox 63"/>
          <p:cNvSpPr txBox="1"/>
          <p:nvPr/>
        </p:nvSpPr>
        <p:spPr>
          <a:xfrm>
            <a:off x="10417101" y="1446282"/>
            <a:ext cx="1426994" cy="584775"/>
          </a:xfrm>
          <a:prstGeom prst="rect">
            <a:avLst/>
          </a:prstGeom>
          <a:noFill/>
        </p:spPr>
        <p:txBody>
          <a:bodyPr wrap="none" rtlCol="0">
            <a:spAutoFit/>
          </a:bodyPr>
          <a:lstStyle/>
          <a:p>
            <a:r>
              <a:rPr lang="en-US" sz="1600" dirty="0" smtClean="0">
                <a:solidFill>
                  <a:srgbClr val="000000"/>
                </a:solidFill>
              </a:rPr>
              <a:t>various</a:t>
            </a:r>
            <a:br>
              <a:rPr lang="en-US" sz="1600" dirty="0" smtClean="0">
                <a:solidFill>
                  <a:srgbClr val="000000"/>
                </a:solidFill>
              </a:rPr>
            </a:br>
            <a:r>
              <a:rPr lang="en-US" sz="1600" dirty="0" smtClean="0">
                <a:solidFill>
                  <a:srgbClr val="000000"/>
                </a:solidFill>
              </a:rPr>
              <a:t>power-ratings</a:t>
            </a:r>
            <a:endParaRPr lang="en-US" sz="1600" dirty="0">
              <a:solidFill>
                <a:srgbClr val="000000"/>
              </a:solidFill>
            </a:endParaRPr>
          </a:p>
        </p:txBody>
      </p:sp>
    </p:spTree>
    <p:extLst>
      <p:ext uri="{BB962C8B-B14F-4D97-AF65-F5344CB8AC3E}">
        <p14:creationId xmlns:p14="http://schemas.microsoft.com/office/powerpoint/2010/main" val="314670874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Thoughts</a:t>
            </a:r>
            <a:endParaRPr lang="en-US" dirty="0"/>
          </a:p>
        </p:txBody>
      </p:sp>
      <p:sp>
        <p:nvSpPr>
          <p:cNvPr id="3" name="Content Placeholder 2"/>
          <p:cNvSpPr>
            <a:spLocks noGrp="1"/>
          </p:cNvSpPr>
          <p:nvPr>
            <p:ph idx="1"/>
          </p:nvPr>
        </p:nvSpPr>
        <p:spPr>
          <a:xfrm>
            <a:off x="798724" y="964567"/>
            <a:ext cx="6093941" cy="5540736"/>
          </a:xfrm>
        </p:spPr>
        <p:txBody>
          <a:bodyPr anchor="ctr">
            <a:normAutofit/>
          </a:bodyPr>
          <a:lstStyle/>
          <a:p>
            <a:pPr>
              <a:spcBef>
                <a:spcPts val="0"/>
              </a:spcBef>
            </a:pPr>
            <a:r>
              <a:rPr lang="en-US" dirty="0" smtClean="0"/>
              <a:t>Existing electrical infrastructure at airports are designed to work with linear loads</a:t>
            </a:r>
          </a:p>
          <a:p>
            <a:pPr>
              <a:spcBef>
                <a:spcPts val="0"/>
              </a:spcBef>
            </a:pPr>
            <a:r>
              <a:rPr lang="en-US" dirty="0" smtClean="0"/>
              <a:t>Most of the LED fixtures have switch mode power supply. For CCR it is an active load that changes with </a:t>
            </a:r>
            <a:r>
              <a:rPr lang="en-US" dirty="0"/>
              <a:t>time, </a:t>
            </a:r>
            <a:r>
              <a:rPr lang="en-US" dirty="0" smtClean="0"/>
              <a:t>typical </a:t>
            </a:r>
            <a:r>
              <a:rPr lang="en-US" dirty="0"/>
              <a:t>CCR </a:t>
            </a:r>
            <a:r>
              <a:rPr lang="en-US" dirty="0" smtClean="0"/>
              <a:t>regulation happens in 10ms steps, the full regulation sequence shall be completed in max. </a:t>
            </a:r>
            <a:r>
              <a:rPr lang="en-US" dirty="0"/>
              <a:t>500 ms </a:t>
            </a:r>
          </a:p>
          <a:p>
            <a:pPr>
              <a:spcBef>
                <a:spcPts val="0"/>
              </a:spcBef>
            </a:pPr>
            <a:r>
              <a:rPr lang="en-US" dirty="0" smtClean="0"/>
              <a:t>The interaction of an active load from LED fixtures and slow correction can cause heavy circuit oscillation</a:t>
            </a:r>
          </a:p>
          <a:p>
            <a:pPr>
              <a:spcBef>
                <a:spcPts val="0"/>
              </a:spcBef>
            </a:pPr>
            <a:r>
              <a:rPr lang="en-US" dirty="0" smtClean="0"/>
              <a:t>Retrofitting LED lamps to existing infrastructure is challenging and not energy efficient</a:t>
            </a:r>
          </a:p>
          <a:p>
            <a:pPr>
              <a:spcBef>
                <a:spcPts val="0"/>
              </a:spcBef>
            </a:pPr>
            <a:r>
              <a:rPr lang="en-US" dirty="0" smtClean="0"/>
              <a:t>IGBT Sinewave CCRs are still partial solution</a:t>
            </a:r>
          </a:p>
          <a:p>
            <a:pPr marL="0" indent="0">
              <a:spcBef>
                <a:spcPts val="0"/>
              </a:spcBef>
              <a:buNone/>
            </a:pPr>
            <a:endParaRPr lang="en-US" b="1" dirty="0"/>
          </a:p>
        </p:txBody>
      </p:sp>
      <p:pic>
        <p:nvPicPr>
          <p:cNvPr id="4" name="Picture 3"/>
          <p:cNvPicPr>
            <a:picLocks noChangeAspect="1"/>
          </p:cNvPicPr>
          <p:nvPr/>
        </p:nvPicPr>
        <p:blipFill>
          <a:blip r:embed="rId3"/>
          <a:stretch>
            <a:fillRect/>
          </a:stretch>
        </p:blipFill>
        <p:spPr>
          <a:xfrm>
            <a:off x="6892665" y="2015942"/>
            <a:ext cx="4762500" cy="2886075"/>
          </a:xfrm>
          <a:prstGeom prst="rect">
            <a:avLst/>
          </a:prstGeom>
        </p:spPr>
      </p:pic>
      <p:sp>
        <p:nvSpPr>
          <p:cNvPr id="5" name="Rectangle 4"/>
          <p:cNvSpPr/>
          <p:nvPr/>
        </p:nvSpPr>
        <p:spPr>
          <a:xfrm>
            <a:off x="10295998" y="6505303"/>
            <a:ext cx="1617328" cy="352697"/>
          </a:xfrm>
          <a:prstGeom prst="rect">
            <a:avLst/>
          </a:prstGeom>
          <a:solidFill>
            <a:schemeClr val="bg1"/>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226224" y="6505303"/>
            <a:ext cx="2544271" cy="352696"/>
          </a:xfrm>
          <a:prstGeom prst="rect">
            <a:avLst/>
          </a:prstGeom>
          <a:solidFill>
            <a:schemeClr val="bg1"/>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59099715"/>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for New Approach </a:t>
            </a:r>
            <a:endParaRPr lang="en-US" dirty="0"/>
          </a:p>
        </p:txBody>
      </p:sp>
      <p:sp>
        <p:nvSpPr>
          <p:cNvPr id="3" name="Content Placeholder 2"/>
          <p:cNvSpPr>
            <a:spLocks noGrp="1"/>
          </p:cNvSpPr>
          <p:nvPr>
            <p:ph idx="1"/>
          </p:nvPr>
        </p:nvSpPr>
        <p:spPr>
          <a:xfrm>
            <a:off x="751417" y="992189"/>
            <a:ext cx="6260901" cy="5865810"/>
          </a:xfrm>
        </p:spPr>
        <p:txBody>
          <a:bodyPr/>
          <a:lstStyle/>
          <a:p>
            <a:r>
              <a:rPr lang="en-US" dirty="0" smtClean="0"/>
              <a:t>Complete and holistic approach to address the requirements of modern airfield ground lighting </a:t>
            </a:r>
          </a:p>
          <a:p>
            <a:pPr lvl="1"/>
            <a:r>
              <a:rPr lang="en-US" kern="0" dirty="0" smtClean="0"/>
              <a:t>Minimal </a:t>
            </a:r>
            <a:r>
              <a:rPr lang="en-US" kern="0" dirty="0"/>
              <a:t>systems with maximum </a:t>
            </a:r>
            <a:r>
              <a:rPr lang="en-US" kern="0" dirty="0" smtClean="0"/>
              <a:t>intelligence</a:t>
            </a:r>
          </a:p>
          <a:p>
            <a:pPr lvl="1"/>
            <a:r>
              <a:rPr lang="en-US" kern="0" dirty="0" smtClean="0"/>
              <a:t>Enable </a:t>
            </a:r>
            <a:r>
              <a:rPr lang="en-US" kern="0" dirty="0"/>
              <a:t>predictive maintenance regime and big data </a:t>
            </a:r>
            <a:r>
              <a:rPr lang="en-US" kern="0" dirty="0" smtClean="0"/>
              <a:t>capability</a:t>
            </a:r>
          </a:p>
          <a:p>
            <a:pPr lvl="1"/>
            <a:r>
              <a:rPr lang="en-US" kern="0" dirty="0" smtClean="0"/>
              <a:t>Reduced </a:t>
            </a:r>
            <a:r>
              <a:rPr lang="en-US" kern="0" dirty="0"/>
              <a:t>cost of installation, operation and maintenance</a:t>
            </a:r>
          </a:p>
          <a:p>
            <a:r>
              <a:rPr lang="en-US" dirty="0" smtClean="0"/>
              <a:t>Robust and fast data communication </a:t>
            </a:r>
            <a:r>
              <a:rPr lang="en-US" dirty="0"/>
              <a:t>instead </a:t>
            </a:r>
            <a:r>
              <a:rPr lang="en-US" dirty="0" smtClean="0"/>
              <a:t>complexity of addressable </a:t>
            </a:r>
            <a:r>
              <a:rPr lang="en-US" dirty="0"/>
              <a:t>system </a:t>
            </a:r>
          </a:p>
          <a:p>
            <a:r>
              <a:rPr lang="de-DE" dirty="0" smtClean="0"/>
              <a:t>Power </a:t>
            </a:r>
            <a:r>
              <a:rPr lang="de-DE" dirty="0"/>
              <a:t>supply designed for </a:t>
            </a:r>
            <a:r>
              <a:rPr lang="de-DE" dirty="0" smtClean="0"/>
              <a:t>luminars</a:t>
            </a:r>
            <a:r>
              <a:rPr lang="en-US" dirty="0" smtClean="0"/>
              <a:t> used - save low voltage circuits instead of high</a:t>
            </a:r>
            <a:r>
              <a:rPr lang="de-DE" dirty="0" smtClean="0"/>
              <a:t> voltage</a:t>
            </a:r>
            <a:endParaRPr lang="en-US" dirty="0" smtClean="0"/>
          </a:p>
          <a:p>
            <a:r>
              <a:rPr lang="en-US" dirty="0" smtClean="0"/>
              <a:t>Today we try to mimic resistive </a:t>
            </a:r>
            <a:r>
              <a:rPr lang="en-US" dirty="0"/>
              <a:t>loads to the </a:t>
            </a:r>
            <a:r>
              <a:rPr lang="en-US" dirty="0" smtClean="0"/>
              <a:t>CCR</a:t>
            </a:r>
          </a:p>
          <a:p>
            <a:r>
              <a:rPr lang="en-US" dirty="0" smtClean="0">
                <a:sym typeface="Wingdings" panose="05000000000000000000" pitchFamily="2" charset="2"/>
              </a:rPr>
              <a:t>LED Array and Power Supply designed to meet maximum useful lifetime of luminaires, addressing parametric changes and total failures</a:t>
            </a:r>
          </a:p>
          <a:p>
            <a:pPr marL="0" indent="0">
              <a:buNone/>
            </a:pPr>
            <a:endParaRPr lang="en-US" dirty="0" smtClean="0">
              <a:sym typeface="Wingdings" panose="05000000000000000000" pitchFamily="2" charset="2"/>
            </a:endParaRPr>
          </a:p>
        </p:txBody>
      </p:sp>
      <p:pic>
        <p:nvPicPr>
          <p:cNvPr id="6" name="Picture 5"/>
          <p:cNvPicPr>
            <a:picLocks noChangeAspect="1"/>
          </p:cNvPicPr>
          <p:nvPr/>
        </p:nvPicPr>
        <p:blipFill rotWithShape="1">
          <a:blip r:embed="rId3"/>
          <a:srcRect l="65244" t="66078" r="6079" b="6079"/>
          <a:stretch/>
        </p:blipFill>
        <p:spPr>
          <a:xfrm>
            <a:off x="6831122" y="606426"/>
            <a:ext cx="2622176" cy="1909483"/>
          </a:xfrm>
          <a:prstGeom prst="rect">
            <a:avLst/>
          </a:prstGeom>
        </p:spPr>
      </p:pic>
      <p:pic>
        <p:nvPicPr>
          <p:cNvPr id="7" name="Picture 6"/>
          <p:cNvPicPr>
            <a:picLocks noChangeAspect="1"/>
          </p:cNvPicPr>
          <p:nvPr/>
        </p:nvPicPr>
        <p:blipFill>
          <a:blip r:embed="rId4">
            <a:clrChange>
              <a:clrFrom>
                <a:srgbClr val="000000"/>
              </a:clrFrom>
              <a:clrTo>
                <a:srgbClr val="000000">
                  <a:alpha val="0"/>
                </a:srgbClr>
              </a:clrTo>
            </a:clrChange>
          </a:blip>
          <a:stretch>
            <a:fillRect/>
          </a:stretch>
        </p:blipFill>
        <p:spPr>
          <a:xfrm>
            <a:off x="9636506" y="882581"/>
            <a:ext cx="2156563" cy="1855647"/>
          </a:xfrm>
          <a:prstGeom prst="rect">
            <a:avLst/>
          </a:prstGeom>
        </p:spPr>
      </p:pic>
      <p:pic>
        <p:nvPicPr>
          <p:cNvPr id="8" name="Picture 7"/>
          <p:cNvPicPr>
            <a:picLocks noChangeAspect="1"/>
          </p:cNvPicPr>
          <p:nvPr/>
        </p:nvPicPr>
        <p:blipFill>
          <a:blip r:embed="rId5"/>
          <a:stretch>
            <a:fillRect/>
          </a:stretch>
        </p:blipFill>
        <p:spPr>
          <a:xfrm>
            <a:off x="8142210" y="2312473"/>
            <a:ext cx="2520967" cy="1993531"/>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37254" y="4852849"/>
            <a:ext cx="2555815" cy="1652454"/>
          </a:xfrm>
          <a:prstGeom prst="rect">
            <a:avLst/>
          </a:prstGeom>
        </p:spPr>
      </p:pic>
      <p:sp>
        <p:nvSpPr>
          <p:cNvPr id="10" name="Rectangle 9"/>
          <p:cNvSpPr/>
          <p:nvPr/>
        </p:nvSpPr>
        <p:spPr>
          <a:xfrm>
            <a:off x="10295998" y="6505303"/>
            <a:ext cx="1617328" cy="352697"/>
          </a:xfrm>
          <a:prstGeom prst="rect">
            <a:avLst/>
          </a:prstGeom>
          <a:solidFill>
            <a:schemeClr val="bg1"/>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226224" y="6505303"/>
            <a:ext cx="2544271" cy="352696"/>
          </a:xfrm>
          <a:prstGeom prst="rect">
            <a:avLst/>
          </a:prstGeom>
          <a:solidFill>
            <a:schemeClr val="bg1"/>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67440670"/>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11" name="Content Placeholder 4" descr="79699-Airport_pic.jpg"/>
          <p:cNvPicPr>
            <a:picLocks noChangeAspect="1"/>
          </p:cNvPicPr>
          <p:nvPr/>
        </p:nvPicPr>
        <p:blipFill>
          <a:blip r:embed="rId3" cstate="print"/>
          <a:srcRect t="15152"/>
          <a:stretch>
            <a:fillRect/>
          </a:stretch>
        </p:blipFill>
        <p:spPr>
          <a:xfrm>
            <a:off x="4682843" y="2576751"/>
            <a:ext cx="5904946" cy="3017739"/>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7406" t="11023" r="29066"/>
          <a:stretch/>
        </p:blipFill>
        <p:spPr>
          <a:xfrm>
            <a:off x="0" y="1"/>
            <a:ext cx="4682843" cy="5812852"/>
          </a:xfrm>
          <a:prstGeom prst="rect">
            <a:avLst/>
          </a:prstGeom>
        </p:spPr>
      </p:pic>
      <p:pic>
        <p:nvPicPr>
          <p:cNvPr id="13" name="Picture 4" descr="Corner-01 copy.png"/>
          <p:cNvPicPr>
            <a:picLocks noChangeAspect="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0" y="3805115"/>
            <a:ext cx="10299032" cy="3052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5055342" y="1069876"/>
            <a:ext cx="3527184" cy="707886"/>
          </a:xfrm>
          <a:prstGeom prst="rect">
            <a:avLst/>
          </a:prstGeom>
          <a:noFill/>
        </p:spPr>
        <p:txBody>
          <a:bodyPr wrap="square" rtlCol="0">
            <a:spAutoFit/>
          </a:bodyPr>
          <a:lstStyle/>
          <a:p>
            <a:r>
              <a:rPr lang="de-DE" sz="4000" b="1" dirty="0" smtClean="0"/>
              <a:t>Questions?</a:t>
            </a:r>
            <a:endParaRPr lang="en-US" sz="4000" b="1" dirty="0"/>
          </a:p>
        </p:txBody>
      </p:sp>
      <p:sp>
        <p:nvSpPr>
          <p:cNvPr id="15" name="TextBox 14"/>
          <p:cNvSpPr txBox="1"/>
          <p:nvPr/>
        </p:nvSpPr>
        <p:spPr>
          <a:xfrm>
            <a:off x="713316" y="5888845"/>
            <a:ext cx="6698137" cy="646331"/>
          </a:xfrm>
          <a:prstGeom prst="rect">
            <a:avLst/>
          </a:prstGeom>
          <a:noFill/>
        </p:spPr>
        <p:txBody>
          <a:bodyPr wrap="square" rtlCol="0">
            <a:spAutoFit/>
          </a:bodyPr>
          <a:lstStyle/>
          <a:p>
            <a:r>
              <a:rPr lang="de-DE" sz="3600" b="1" dirty="0" smtClean="0"/>
              <a:t>Thank you!</a:t>
            </a:r>
            <a:endParaRPr lang="en-US" sz="3600" b="1" dirty="0"/>
          </a:p>
        </p:txBody>
      </p:sp>
      <p:sp>
        <p:nvSpPr>
          <p:cNvPr id="16" name="TextBox 15"/>
          <p:cNvSpPr txBox="1"/>
          <p:nvPr/>
        </p:nvSpPr>
        <p:spPr>
          <a:xfrm>
            <a:off x="5233457" y="5903079"/>
            <a:ext cx="6698137" cy="584775"/>
          </a:xfrm>
          <a:prstGeom prst="rect">
            <a:avLst/>
          </a:prstGeom>
          <a:noFill/>
        </p:spPr>
        <p:txBody>
          <a:bodyPr wrap="square" rtlCol="0">
            <a:spAutoFit/>
          </a:bodyPr>
          <a:lstStyle/>
          <a:p>
            <a:r>
              <a:rPr lang="de-DE" sz="1600" b="1" u="sng" dirty="0">
                <a:solidFill>
                  <a:schemeClr val="tx1">
                    <a:lumMod val="50000"/>
                    <a:lumOff val="50000"/>
                  </a:schemeClr>
                </a:solidFill>
              </a:rPr>
              <a:t>gerald.p</a:t>
            </a:r>
            <a:r>
              <a:rPr lang="de-DE" sz="1600" b="1" u="sng" dirty="0" smtClean="0">
                <a:solidFill>
                  <a:schemeClr val="tx1">
                    <a:lumMod val="50000"/>
                    <a:lumOff val="50000"/>
                  </a:schemeClr>
                </a:solidFill>
                <a:hlinkClick r:id="rId6"/>
              </a:rPr>
              <a:t>anhoelzl@honeywell.com</a:t>
            </a:r>
            <a:r>
              <a:rPr lang="de-DE" sz="1600" b="1" dirty="0" smtClean="0"/>
              <a:t/>
            </a:r>
            <a:br>
              <a:rPr lang="de-DE" sz="1600" b="1" dirty="0" smtClean="0"/>
            </a:br>
            <a:r>
              <a:rPr lang="de-DE" sz="1600" b="1" dirty="0" smtClean="0"/>
              <a:t>+41 78 6110719</a:t>
            </a:r>
            <a:endParaRPr lang="en-US" sz="1600" b="1" dirty="0"/>
          </a:p>
        </p:txBody>
      </p:sp>
      <p:sp>
        <p:nvSpPr>
          <p:cNvPr id="9" name="Rectangle 8"/>
          <p:cNvSpPr/>
          <p:nvPr/>
        </p:nvSpPr>
        <p:spPr>
          <a:xfrm>
            <a:off x="10295998" y="6505303"/>
            <a:ext cx="1617328" cy="352697"/>
          </a:xfrm>
          <a:prstGeom prst="rect">
            <a:avLst/>
          </a:prstGeom>
          <a:solidFill>
            <a:schemeClr val="bg1"/>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36951007"/>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Airfield Lighting – Transition </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317" y="1135287"/>
            <a:ext cx="3448050" cy="218951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3318" y="3859915"/>
            <a:ext cx="3448050" cy="218888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18397" y="1149739"/>
            <a:ext cx="3447289" cy="217506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51665" y="3719341"/>
            <a:ext cx="1296207" cy="2343512"/>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37360" y="1149739"/>
            <a:ext cx="3447289" cy="2175060"/>
          </a:xfrm>
          <a:prstGeom prst="rect">
            <a:avLst/>
          </a:prstGeom>
        </p:spPr>
      </p:pic>
      <p:sp>
        <p:nvSpPr>
          <p:cNvPr id="12" name="TextBox 11"/>
          <p:cNvSpPr txBox="1"/>
          <p:nvPr/>
        </p:nvSpPr>
        <p:spPr>
          <a:xfrm>
            <a:off x="5253275" y="3337404"/>
            <a:ext cx="1877437" cy="369332"/>
          </a:xfrm>
          <a:prstGeom prst="rect">
            <a:avLst/>
          </a:prstGeom>
          <a:noFill/>
        </p:spPr>
        <p:txBody>
          <a:bodyPr wrap="none" rtlCol="0">
            <a:spAutoFit/>
          </a:bodyPr>
          <a:lstStyle/>
          <a:p>
            <a:r>
              <a:rPr lang="en-US" b="1" i="1" dirty="0" smtClean="0"/>
              <a:t>Resistive Load </a:t>
            </a:r>
            <a:endParaRPr lang="en-US" b="1" i="1" dirty="0"/>
          </a:p>
        </p:txBody>
      </p:sp>
      <p:sp>
        <p:nvSpPr>
          <p:cNvPr id="13" name="TextBox 12"/>
          <p:cNvSpPr txBox="1"/>
          <p:nvPr/>
        </p:nvSpPr>
        <p:spPr>
          <a:xfrm>
            <a:off x="9154345" y="3324799"/>
            <a:ext cx="2005677" cy="369332"/>
          </a:xfrm>
          <a:prstGeom prst="rect">
            <a:avLst/>
          </a:prstGeom>
          <a:noFill/>
        </p:spPr>
        <p:txBody>
          <a:bodyPr wrap="none" rtlCol="0">
            <a:spAutoFit/>
          </a:bodyPr>
          <a:lstStyle/>
          <a:p>
            <a:r>
              <a:rPr lang="en-US" b="1" i="1" dirty="0" smtClean="0"/>
              <a:t>Non-linear Load </a:t>
            </a:r>
            <a:endParaRPr lang="en-US" b="1" i="1" dirty="0"/>
          </a:p>
        </p:txBody>
      </p:sp>
      <p:pic>
        <p:nvPicPr>
          <p:cNvPr id="14" name="Picture 13"/>
          <p:cNvPicPr>
            <a:picLocks noChangeAspect="1"/>
          </p:cNvPicPr>
          <p:nvPr/>
        </p:nvPicPr>
        <p:blipFill>
          <a:blip r:embed="rId8"/>
          <a:stretch>
            <a:fillRect/>
          </a:stretch>
        </p:blipFill>
        <p:spPr>
          <a:xfrm>
            <a:off x="9376887" y="3645171"/>
            <a:ext cx="1368231" cy="2618369"/>
          </a:xfrm>
          <a:prstGeom prst="rect">
            <a:avLst/>
          </a:prstGeom>
        </p:spPr>
      </p:pic>
      <p:cxnSp>
        <p:nvCxnSpPr>
          <p:cNvPr id="16" name="Straight Arrow Connector 15"/>
          <p:cNvCxnSpPr>
            <a:stCxn id="12" idx="3"/>
            <a:endCxn id="13" idx="1"/>
          </p:cNvCxnSpPr>
          <p:nvPr/>
        </p:nvCxnSpPr>
        <p:spPr>
          <a:xfrm flipV="1">
            <a:off x="7130712" y="3509465"/>
            <a:ext cx="2023633" cy="12605"/>
          </a:xfrm>
          <a:prstGeom prst="straightConnector1">
            <a:avLst/>
          </a:prstGeom>
          <a:ln w="12700" cmpd="sng">
            <a:solidFill>
              <a:schemeClr val="bg1">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1345213" y="3350009"/>
            <a:ext cx="1877437" cy="369332"/>
          </a:xfrm>
          <a:prstGeom prst="rect">
            <a:avLst/>
          </a:prstGeom>
          <a:noFill/>
        </p:spPr>
        <p:txBody>
          <a:bodyPr wrap="none" rtlCol="0">
            <a:spAutoFit/>
          </a:bodyPr>
          <a:lstStyle/>
          <a:p>
            <a:r>
              <a:rPr lang="en-US" b="1" i="1" dirty="0" smtClean="0"/>
              <a:t>Resistive Load </a:t>
            </a:r>
            <a:endParaRPr lang="en-US" b="1" i="1" dirty="0"/>
          </a:p>
        </p:txBody>
      </p:sp>
      <p:cxnSp>
        <p:nvCxnSpPr>
          <p:cNvPr id="18" name="Straight Arrow Connector 17"/>
          <p:cNvCxnSpPr>
            <a:stCxn id="17" idx="3"/>
          </p:cNvCxnSpPr>
          <p:nvPr/>
        </p:nvCxnSpPr>
        <p:spPr>
          <a:xfrm flipV="1">
            <a:off x="3222650" y="3522070"/>
            <a:ext cx="2023633" cy="12605"/>
          </a:xfrm>
          <a:prstGeom prst="straightConnector1">
            <a:avLst/>
          </a:prstGeom>
          <a:ln w="12700" cmpd="sng">
            <a:solidFill>
              <a:schemeClr val="bg1">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10295998" y="6505303"/>
            <a:ext cx="1617328" cy="352697"/>
          </a:xfrm>
          <a:prstGeom prst="rect">
            <a:avLst/>
          </a:prstGeom>
          <a:solidFill>
            <a:schemeClr val="bg1"/>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Box 18"/>
          <p:cNvSpPr txBox="1"/>
          <p:nvPr/>
        </p:nvSpPr>
        <p:spPr>
          <a:xfrm>
            <a:off x="5253275" y="6081498"/>
            <a:ext cx="2274982" cy="646331"/>
          </a:xfrm>
          <a:prstGeom prst="rect">
            <a:avLst/>
          </a:prstGeom>
          <a:noFill/>
        </p:spPr>
        <p:txBody>
          <a:bodyPr wrap="none" rtlCol="0">
            <a:spAutoFit/>
          </a:bodyPr>
          <a:lstStyle/>
          <a:p>
            <a:r>
              <a:rPr lang="en-US" b="1" i="1" dirty="0" smtClean="0"/>
              <a:t>Digitally-controlled</a:t>
            </a:r>
            <a:br>
              <a:rPr lang="en-US" b="1" i="1" dirty="0" smtClean="0"/>
            </a:br>
            <a:r>
              <a:rPr lang="en-US" b="1" i="1" dirty="0" smtClean="0"/>
              <a:t>Phase Cut </a:t>
            </a:r>
            <a:endParaRPr lang="en-US" b="1" i="1" dirty="0"/>
          </a:p>
        </p:txBody>
      </p:sp>
      <p:sp>
        <p:nvSpPr>
          <p:cNvPr id="20" name="TextBox 19"/>
          <p:cNvSpPr txBox="1"/>
          <p:nvPr/>
        </p:nvSpPr>
        <p:spPr>
          <a:xfrm>
            <a:off x="9376888" y="6223660"/>
            <a:ext cx="1368230" cy="369332"/>
          </a:xfrm>
          <a:prstGeom prst="rect">
            <a:avLst/>
          </a:prstGeom>
          <a:noFill/>
        </p:spPr>
        <p:txBody>
          <a:bodyPr wrap="square" rtlCol="0">
            <a:spAutoFit/>
          </a:bodyPr>
          <a:lstStyle/>
          <a:p>
            <a:r>
              <a:rPr lang="en-US" b="1" i="1" dirty="0" smtClean="0"/>
              <a:t>Sine Wave</a:t>
            </a:r>
            <a:endParaRPr lang="en-US" b="1" i="1" dirty="0"/>
          </a:p>
        </p:txBody>
      </p:sp>
      <p:cxnSp>
        <p:nvCxnSpPr>
          <p:cNvPr id="21" name="Straight Arrow Connector 20"/>
          <p:cNvCxnSpPr>
            <a:stCxn id="19" idx="3"/>
            <a:endCxn id="20" idx="1"/>
          </p:cNvCxnSpPr>
          <p:nvPr/>
        </p:nvCxnSpPr>
        <p:spPr>
          <a:xfrm>
            <a:off x="7528257" y="6404664"/>
            <a:ext cx="1848631" cy="3662"/>
          </a:xfrm>
          <a:prstGeom prst="straightConnector1">
            <a:avLst/>
          </a:prstGeom>
          <a:ln w="12700" cmpd="sng">
            <a:solidFill>
              <a:schemeClr val="bg1">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1340606" y="6219988"/>
            <a:ext cx="966931" cy="369332"/>
          </a:xfrm>
          <a:prstGeom prst="rect">
            <a:avLst/>
          </a:prstGeom>
          <a:noFill/>
        </p:spPr>
        <p:txBody>
          <a:bodyPr wrap="none" rtlCol="0">
            <a:spAutoFit/>
          </a:bodyPr>
          <a:lstStyle/>
          <a:p>
            <a:r>
              <a:rPr lang="en-US" b="1" i="1" dirty="0" smtClean="0"/>
              <a:t>Analog</a:t>
            </a:r>
            <a:endParaRPr lang="en-US" b="1" i="1" dirty="0"/>
          </a:p>
        </p:txBody>
      </p:sp>
      <p:cxnSp>
        <p:nvCxnSpPr>
          <p:cNvPr id="23" name="Straight Arrow Connector 22"/>
          <p:cNvCxnSpPr>
            <a:stCxn id="22" idx="3"/>
          </p:cNvCxnSpPr>
          <p:nvPr/>
        </p:nvCxnSpPr>
        <p:spPr>
          <a:xfrm flipV="1">
            <a:off x="2307537" y="6392050"/>
            <a:ext cx="2934139" cy="12604"/>
          </a:xfrm>
          <a:prstGeom prst="straightConnector1">
            <a:avLst/>
          </a:prstGeom>
          <a:ln w="12700" cmpd="sng">
            <a:solidFill>
              <a:schemeClr val="bg1">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10820847" y="6404654"/>
            <a:ext cx="656450" cy="0"/>
          </a:xfrm>
          <a:prstGeom prst="straightConnector1">
            <a:avLst/>
          </a:prstGeom>
          <a:ln w="12700" cmpd="sng">
            <a:solidFill>
              <a:schemeClr val="bg1">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11477297" y="6207384"/>
            <a:ext cx="325730" cy="369332"/>
          </a:xfrm>
          <a:prstGeom prst="rect">
            <a:avLst/>
          </a:prstGeom>
          <a:noFill/>
        </p:spPr>
        <p:txBody>
          <a:bodyPr wrap="none" rtlCol="0">
            <a:spAutoFit/>
          </a:bodyPr>
          <a:lstStyle/>
          <a:p>
            <a:r>
              <a:rPr lang="en-US" b="1" i="1" dirty="0" smtClean="0"/>
              <a:t>?</a:t>
            </a:r>
            <a:endParaRPr lang="en-US" b="1" i="1" dirty="0"/>
          </a:p>
        </p:txBody>
      </p:sp>
      <p:sp>
        <p:nvSpPr>
          <p:cNvPr id="27" name="Rectangle 26"/>
          <p:cNvSpPr/>
          <p:nvPr/>
        </p:nvSpPr>
        <p:spPr>
          <a:xfrm>
            <a:off x="226224" y="6576715"/>
            <a:ext cx="2544271" cy="281283"/>
          </a:xfrm>
          <a:prstGeom prst="rect">
            <a:avLst/>
          </a:prstGeom>
          <a:solidFill>
            <a:schemeClr val="bg1"/>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a:t>
            </a:r>
            <a:r>
              <a:rPr lang="en-US" dirty="0"/>
              <a:t>c</a:t>
            </a:r>
            <a:r>
              <a:rPr lang="en-US" dirty="0" smtClean="0"/>
              <a:t>hallenges of LED Airfield Lighting power supply</a:t>
            </a:r>
            <a:endParaRPr lang="en-US" dirty="0"/>
          </a:p>
        </p:txBody>
      </p:sp>
      <p:sp>
        <p:nvSpPr>
          <p:cNvPr id="3" name="Content Placeholder 2"/>
          <p:cNvSpPr>
            <a:spLocks noGrp="1"/>
          </p:cNvSpPr>
          <p:nvPr>
            <p:ph idx="1"/>
          </p:nvPr>
        </p:nvSpPr>
        <p:spPr>
          <a:xfrm>
            <a:off x="713316" y="1164296"/>
            <a:ext cx="5259917" cy="5032375"/>
          </a:xfrm>
        </p:spPr>
        <p:txBody>
          <a:bodyPr anchor="ctr"/>
          <a:lstStyle/>
          <a:p>
            <a:r>
              <a:rPr lang="en-US" sz="2400" dirty="0" smtClean="0"/>
              <a:t>Series circuit are no longer of Resistive in nature </a:t>
            </a:r>
            <a:endParaRPr lang="en-US" sz="2400" dirty="0"/>
          </a:p>
          <a:p>
            <a:r>
              <a:rPr lang="en-US" sz="2400" dirty="0" smtClean="0"/>
              <a:t>Performance of LED fixtures varies from manufacturer to manufacturer, this needs high effort in system design and supplier selection</a:t>
            </a:r>
          </a:p>
          <a:p>
            <a:r>
              <a:rPr lang="en-US" sz="2400" dirty="0" smtClean="0"/>
              <a:t>Significant impact on Constant Current Regulators</a:t>
            </a:r>
          </a:p>
          <a:p>
            <a:r>
              <a:rPr lang="en-US" sz="2400" dirty="0" smtClean="0"/>
              <a:t>Retrofitting into existing circuits pose significant challenges </a:t>
            </a:r>
          </a:p>
          <a:p>
            <a:r>
              <a:rPr lang="de-DE" sz="2400" dirty="0" smtClean="0"/>
              <a:t>Initially the only way to launch LED fixtures was to make them „Plug and play“ with existent technology</a:t>
            </a:r>
            <a:endParaRPr lang="en-US" sz="24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3234" y="1660526"/>
            <a:ext cx="5543550" cy="3695700"/>
          </a:xfrm>
          <a:prstGeom prst="rect">
            <a:avLst/>
          </a:prstGeom>
        </p:spPr>
      </p:pic>
      <p:sp>
        <p:nvSpPr>
          <p:cNvPr id="5" name="Rectangle 4"/>
          <p:cNvSpPr/>
          <p:nvPr/>
        </p:nvSpPr>
        <p:spPr>
          <a:xfrm>
            <a:off x="10295998" y="6505303"/>
            <a:ext cx="1617328" cy="352697"/>
          </a:xfrm>
          <a:prstGeom prst="rect">
            <a:avLst/>
          </a:prstGeom>
          <a:solidFill>
            <a:schemeClr val="bg1"/>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226224" y="6505303"/>
            <a:ext cx="2544271" cy="352696"/>
          </a:xfrm>
          <a:prstGeom prst="rect">
            <a:avLst/>
          </a:prstGeom>
          <a:solidFill>
            <a:schemeClr val="bg1"/>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pPr algn="l"/>
            <a:r>
              <a:rPr lang="en-US" dirty="0" smtClean="0"/>
              <a:t>Comparison of Waveform</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6918343" y="1325153"/>
            <a:ext cx="4811571" cy="4261935"/>
          </a:xfrm>
          <a:prstGeom prst="rect">
            <a:avLst/>
          </a:prstGeom>
          <a:noFill/>
          <a:ln w="9525">
            <a:noFill/>
            <a:miter lim="800000"/>
            <a:headEnd/>
            <a:tailEnd/>
          </a:ln>
        </p:spPr>
      </p:pic>
      <p:sp>
        <p:nvSpPr>
          <p:cNvPr id="5" name="Rectangle 4"/>
          <p:cNvSpPr/>
          <p:nvPr/>
        </p:nvSpPr>
        <p:spPr>
          <a:xfrm>
            <a:off x="10295998" y="6505303"/>
            <a:ext cx="1617328" cy="352697"/>
          </a:xfrm>
          <a:prstGeom prst="rect">
            <a:avLst/>
          </a:prstGeom>
          <a:solidFill>
            <a:schemeClr val="bg1"/>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4"/>
          <p:cNvPicPr>
            <a:picLocks noChangeAspect="1" noChangeArrowheads="1"/>
          </p:cNvPicPr>
          <p:nvPr/>
        </p:nvPicPr>
        <p:blipFill>
          <a:blip r:embed="rId3" cstate="print"/>
          <a:srcRect/>
          <a:stretch>
            <a:fillRect/>
          </a:stretch>
        </p:blipFill>
        <p:spPr bwMode="auto">
          <a:xfrm>
            <a:off x="376433" y="1496326"/>
            <a:ext cx="6216871" cy="3919588"/>
          </a:xfrm>
          <a:prstGeom prst="rect">
            <a:avLst/>
          </a:prstGeom>
          <a:noFill/>
          <a:ln w="9525">
            <a:noFill/>
            <a:miter lim="800000"/>
            <a:headEnd/>
            <a:tailEnd/>
          </a:ln>
        </p:spPr>
      </p:pic>
      <p:sp>
        <p:nvSpPr>
          <p:cNvPr id="2" name="Rectangle 1"/>
          <p:cNvSpPr/>
          <p:nvPr/>
        </p:nvSpPr>
        <p:spPr>
          <a:xfrm>
            <a:off x="8152111" y="5770049"/>
            <a:ext cx="2625462" cy="369332"/>
          </a:xfrm>
          <a:prstGeom prst="rect">
            <a:avLst/>
          </a:prstGeom>
        </p:spPr>
        <p:txBody>
          <a:bodyPr wrap="none">
            <a:spAutoFit/>
          </a:bodyPr>
          <a:lstStyle/>
          <a:p>
            <a:r>
              <a:rPr lang="en-US" dirty="0"/>
              <a:t>Sinus Output Waveform</a:t>
            </a:r>
          </a:p>
        </p:txBody>
      </p:sp>
      <p:sp>
        <p:nvSpPr>
          <p:cNvPr id="3" name="Rectangle 2"/>
          <p:cNvSpPr/>
          <p:nvPr/>
        </p:nvSpPr>
        <p:spPr>
          <a:xfrm>
            <a:off x="1922068" y="5770049"/>
            <a:ext cx="3125599" cy="369332"/>
          </a:xfrm>
          <a:prstGeom prst="rect">
            <a:avLst/>
          </a:prstGeom>
        </p:spPr>
        <p:txBody>
          <a:bodyPr wrap="none">
            <a:spAutoFit/>
          </a:bodyPr>
          <a:lstStyle/>
          <a:p>
            <a:r>
              <a:rPr lang="en-US" dirty="0"/>
              <a:t>Phase Cut Output Waveform</a:t>
            </a:r>
          </a:p>
        </p:txBody>
      </p:sp>
      <p:sp>
        <p:nvSpPr>
          <p:cNvPr id="8" name="Rectangle 7"/>
          <p:cNvSpPr/>
          <p:nvPr/>
        </p:nvSpPr>
        <p:spPr>
          <a:xfrm>
            <a:off x="226224" y="6505303"/>
            <a:ext cx="2544271" cy="352696"/>
          </a:xfrm>
          <a:prstGeom prst="rect">
            <a:avLst/>
          </a:prstGeom>
          <a:solidFill>
            <a:schemeClr val="bg1"/>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89519730"/>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2245895" y="1389721"/>
            <a:ext cx="7115175" cy="4581525"/>
          </a:xfrm>
          <a:prstGeom prst="rect">
            <a:avLst/>
          </a:prstGeom>
          <a:noFill/>
          <a:ln w="9525">
            <a:noFill/>
            <a:miter lim="800000"/>
            <a:headEnd/>
            <a:tailEnd/>
          </a:ln>
        </p:spPr>
      </p:pic>
      <p:sp>
        <p:nvSpPr>
          <p:cNvPr id="5" name="Title 1"/>
          <p:cNvSpPr>
            <a:spLocks noGrp="1"/>
          </p:cNvSpPr>
          <p:nvPr>
            <p:ph type="title"/>
          </p:nvPr>
        </p:nvSpPr>
        <p:spPr/>
        <p:txBody>
          <a:bodyPr>
            <a:noAutofit/>
          </a:bodyPr>
          <a:lstStyle/>
          <a:p>
            <a:pPr algn="l"/>
            <a:r>
              <a:rPr lang="en-US" dirty="0"/>
              <a:t>Crest </a:t>
            </a:r>
            <a:r>
              <a:rPr lang="en-US" dirty="0" smtClean="0"/>
              <a:t>Factor</a:t>
            </a:r>
            <a:endParaRPr lang="en-US" dirty="0"/>
          </a:p>
        </p:txBody>
      </p:sp>
      <p:sp>
        <p:nvSpPr>
          <p:cNvPr id="4" name="Rectangle 3"/>
          <p:cNvSpPr/>
          <p:nvPr/>
        </p:nvSpPr>
        <p:spPr>
          <a:xfrm>
            <a:off x="10295998" y="6505303"/>
            <a:ext cx="1617328" cy="352697"/>
          </a:xfrm>
          <a:prstGeom prst="rect">
            <a:avLst/>
          </a:prstGeom>
          <a:solidFill>
            <a:schemeClr val="bg1"/>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226224" y="6505303"/>
            <a:ext cx="2544271" cy="352696"/>
          </a:xfrm>
          <a:prstGeom prst="rect">
            <a:avLst/>
          </a:prstGeom>
          <a:solidFill>
            <a:schemeClr val="bg1"/>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86642010"/>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as System Integrator</a:t>
            </a:r>
            <a:endParaRPr lang="en-US" dirty="0"/>
          </a:p>
        </p:txBody>
      </p:sp>
      <p:sp>
        <p:nvSpPr>
          <p:cNvPr id="3" name="Content Placeholder 2"/>
          <p:cNvSpPr>
            <a:spLocks noGrp="1"/>
          </p:cNvSpPr>
          <p:nvPr>
            <p:ph idx="1"/>
          </p:nvPr>
        </p:nvSpPr>
        <p:spPr>
          <a:xfrm>
            <a:off x="821805" y="1164296"/>
            <a:ext cx="5716616" cy="5032375"/>
          </a:xfrm>
        </p:spPr>
        <p:txBody>
          <a:bodyPr/>
          <a:lstStyle/>
          <a:p>
            <a:r>
              <a:rPr lang="en-US" sz="2400" dirty="0" smtClean="0"/>
              <a:t>Different </a:t>
            </a:r>
            <a:r>
              <a:rPr lang="en-US" sz="2400" dirty="0"/>
              <a:t>manufacturers have different </a:t>
            </a:r>
            <a:r>
              <a:rPr lang="en-US" sz="2400" dirty="0" smtClean="0"/>
              <a:t>design approaches </a:t>
            </a:r>
          </a:p>
          <a:p>
            <a:r>
              <a:rPr lang="en-US" sz="2400" dirty="0" smtClean="0"/>
              <a:t>Inter-brand uniformity </a:t>
            </a:r>
            <a:r>
              <a:rPr lang="en-US" sz="2400" dirty="0"/>
              <a:t>of </a:t>
            </a:r>
            <a:r>
              <a:rPr lang="en-US" sz="2400" dirty="0" smtClean="0"/>
              <a:t>photometry is required for </a:t>
            </a:r>
            <a:r>
              <a:rPr lang="en-US" sz="2400" dirty="0"/>
              <a:t>different applications</a:t>
            </a:r>
          </a:p>
          <a:p>
            <a:r>
              <a:rPr lang="en-US" sz="2400" dirty="0" smtClean="0"/>
              <a:t>Distinguishing between LED Driver failure and actual LED failure</a:t>
            </a:r>
          </a:p>
          <a:p>
            <a:r>
              <a:rPr lang="en-US" sz="2400" dirty="0" smtClean="0"/>
              <a:t>High Startup voltage requirements</a:t>
            </a:r>
          </a:p>
          <a:p>
            <a:r>
              <a:rPr lang="en-US" sz="2400" dirty="0" smtClean="0"/>
              <a:t>Circuit stability issues</a:t>
            </a:r>
          </a:p>
          <a:p>
            <a:r>
              <a:rPr lang="en-US" sz="2400" dirty="0" smtClean="0"/>
              <a:t>High start up timing/difference in startup timing</a:t>
            </a:r>
          </a:p>
          <a:p>
            <a:r>
              <a:rPr lang="en-US" sz="2400" dirty="0" smtClean="0"/>
              <a:t>Significant time in fine tuning the system to meet required performance</a:t>
            </a:r>
          </a:p>
          <a:p>
            <a:endParaRPr lang="en-US" sz="2400" b="1" dirty="0"/>
          </a:p>
        </p:txBody>
      </p:sp>
      <p:pic>
        <p:nvPicPr>
          <p:cNvPr id="4" name="Picture 3"/>
          <p:cNvPicPr>
            <a:picLocks noChangeAspect="1"/>
          </p:cNvPicPr>
          <p:nvPr/>
        </p:nvPicPr>
        <p:blipFill>
          <a:blip r:embed="rId2"/>
          <a:stretch>
            <a:fillRect/>
          </a:stretch>
        </p:blipFill>
        <p:spPr>
          <a:xfrm>
            <a:off x="6747620" y="1624666"/>
            <a:ext cx="4446526" cy="3592793"/>
          </a:xfrm>
          <a:prstGeom prst="rect">
            <a:avLst/>
          </a:prstGeom>
        </p:spPr>
      </p:pic>
      <p:sp>
        <p:nvSpPr>
          <p:cNvPr id="5" name="Rectangle 4"/>
          <p:cNvSpPr/>
          <p:nvPr/>
        </p:nvSpPr>
        <p:spPr>
          <a:xfrm>
            <a:off x="10295998" y="6505303"/>
            <a:ext cx="1617328" cy="352697"/>
          </a:xfrm>
          <a:prstGeom prst="rect">
            <a:avLst/>
          </a:prstGeom>
          <a:solidFill>
            <a:schemeClr val="bg1"/>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226224" y="6505303"/>
            <a:ext cx="2544271" cy="352696"/>
          </a:xfrm>
          <a:prstGeom prst="rect">
            <a:avLst/>
          </a:prstGeom>
          <a:solidFill>
            <a:schemeClr val="bg1"/>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 Start Up Voltage </a:t>
            </a:r>
            <a:r>
              <a:rPr lang="en-US" dirty="0" smtClean="0"/>
              <a:t>– Our Observations</a:t>
            </a:r>
            <a:endParaRPr lang="en-US" dirty="0"/>
          </a:p>
        </p:txBody>
      </p:sp>
      <p:pic>
        <p:nvPicPr>
          <p:cNvPr id="4" name="Picture 3"/>
          <p:cNvPicPr>
            <a:picLocks noChangeAspect="1"/>
          </p:cNvPicPr>
          <p:nvPr/>
        </p:nvPicPr>
        <p:blipFill>
          <a:blip r:embed="rId3"/>
          <a:stretch>
            <a:fillRect/>
          </a:stretch>
        </p:blipFill>
        <p:spPr>
          <a:xfrm>
            <a:off x="1285199" y="1955574"/>
            <a:ext cx="3852148" cy="2807812"/>
          </a:xfrm>
          <a:prstGeom prst="rect">
            <a:avLst/>
          </a:prstGeom>
        </p:spPr>
      </p:pic>
      <p:sp>
        <p:nvSpPr>
          <p:cNvPr id="5" name="TextBox 4"/>
          <p:cNvSpPr txBox="1"/>
          <p:nvPr/>
        </p:nvSpPr>
        <p:spPr>
          <a:xfrm>
            <a:off x="1717148" y="5148730"/>
            <a:ext cx="2988249" cy="246221"/>
          </a:xfrm>
          <a:prstGeom prst="rect">
            <a:avLst/>
          </a:prstGeom>
          <a:noFill/>
        </p:spPr>
        <p:txBody>
          <a:bodyPr wrap="square" rtlCol="0">
            <a:spAutoFit/>
          </a:bodyPr>
          <a:lstStyle/>
          <a:p>
            <a:r>
              <a:rPr lang="en-US" sz="1000" b="1" dirty="0" smtClean="0"/>
              <a:t>Instantaneous </a:t>
            </a:r>
            <a:r>
              <a:rPr lang="en-US" sz="1000" b="1" dirty="0"/>
              <a:t>Voltage Vs </a:t>
            </a:r>
            <a:r>
              <a:rPr lang="en-US" sz="1000" b="1" dirty="0" smtClean="0"/>
              <a:t>Current for this LED</a:t>
            </a:r>
            <a:endParaRPr lang="en-US" sz="1000" dirty="0"/>
          </a:p>
        </p:txBody>
      </p:sp>
      <p:sp>
        <p:nvSpPr>
          <p:cNvPr id="12" name="Rectangle 11"/>
          <p:cNvSpPr/>
          <p:nvPr/>
        </p:nvSpPr>
        <p:spPr>
          <a:xfrm>
            <a:off x="10295998" y="6505303"/>
            <a:ext cx="1617328" cy="352697"/>
          </a:xfrm>
          <a:prstGeom prst="rect">
            <a:avLst/>
          </a:prstGeom>
          <a:solidFill>
            <a:schemeClr val="bg1"/>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p:nvPicPr>
        <p:blipFill>
          <a:blip r:embed="rId4"/>
          <a:stretch>
            <a:fillRect/>
          </a:stretch>
        </p:blipFill>
        <p:spPr>
          <a:xfrm>
            <a:off x="5532323" y="1955574"/>
            <a:ext cx="5697819" cy="2810089"/>
          </a:xfrm>
          <a:prstGeom prst="rect">
            <a:avLst/>
          </a:prstGeom>
        </p:spPr>
      </p:pic>
      <p:sp>
        <p:nvSpPr>
          <p:cNvPr id="3" name="Rectangle 2"/>
          <p:cNvSpPr/>
          <p:nvPr/>
        </p:nvSpPr>
        <p:spPr>
          <a:xfrm>
            <a:off x="7867387" y="2100252"/>
            <a:ext cx="855508" cy="194252"/>
          </a:xfrm>
          <a:prstGeom prst="rect">
            <a:avLst/>
          </a:prstGeom>
          <a:solidFill>
            <a:schemeClr val="bg1"/>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50" dirty="0" smtClean="0">
                <a:ln w="0"/>
                <a:solidFill>
                  <a:schemeClr val="bg2">
                    <a:lumMod val="50000"/>
                  </a:schemeClr>
                </a:solidFill>
              </a:rPr>
              <a:t>current</a:t>
            </a:r>
            <a:endParaRPr lang="en-US" sz="1050" dirty="0">
              <a:ln w="0"/>
              <a:solidFill>
                <a:schemeClr val="bg2">
                  <a:lumMod val="50000"/>
                </a:schemeClr>
              </a:solidFill>
            </a:endParaRPr>
          </a:p>
        </p:txBody>
      </p:sp>
      <p:cxnSp>
        <p:nvCxnSpPr>
          <p:cNvPr id="15" name="Straight Arrow Connector 14"/>
          <p:cNvCxnSpPr/>
          <p:nvPr/>
        </p:nvCxnSpPr>
        <p:spPr>
          <a:xfrm flipV="1">
            <a:off x="6997894" y="3674058"/>
            <a:ext cx="473247" cy="103"/>
          </a:xfrm>
          <a:prstGeom prst="straightConnector1">
            <a:avLst/>
          </a:prstGeom>
          <a:ln w="38100" cmpd="sng">
            <a:solidFill>
              <a:schemeClr val="bg1">
                <a:lumMod val="50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7728045" y="3471350"/>
            <a:ext cx="870016" cy="415498"/>
          </a:xfrm>
          <a:prstGeom prst="rect">
            <a:avLst/>
          </a:prstGeom>
          <a:noFill/>
        </p:spPr>
        <p:txBody>
          <a:bodyPr wrap="square" rtlCol="0">
            <a:spAutoFit/>
          </a:bodyPr>
          <a:lstStyle/>
          <a:p>
            <a:r>
              <a:rPr lang="de-DE" sz="1050" dirty="0" smtClean="0"/>
              <a:t>Brightness</a:t>
            </a:r>
            <a:br>
              <a:rPr lang="de-DE" sz="1050" dirty="0" smtClean="0"/>
            </a:br>
            <a:r>
              <a:rPr lang="de-DE" sz="1050" dirty="0" smtClean="0"/>
              <a:t>change</a:t>
            </a:r>
            <a:endParaRPr lang="de-DE" sz="1050" dirty="0"/>
          </a:p>
        </p:txBody>
      </p:sp>
      <p:sp>
        <p:nvSpPr>
          <p:cNvPr id="19" name="Plus 18"/>
          <p:cNvSpPr/>
          <p:nvPr/>
        </p:nvSpPr>
        <p:spPr>
          <a:xfrm>
            <a:off x="6920893" y="3351343"/>
            <a:ext cx="154002" cy="164864"/>
          </a:xfrm>
          <a:prstGeom prst="mathPlus">
            <a:avLst/>
          </a:prstGeom>
          <a:solidFill>
            <a:schemeClr val="bg1">
              <a:lumMod val="85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Minus 20"/>
          <p:cNvSpPr/>
          <p:nvPr/>
        </p:nvSpPr>
        <p:spPr>
          <a:xfrm>
            <a:off x="7305534" y="3335477"/>
            <a:ext cx="169658" cy="196595"/>
          </a:xfrm>
          <a:prstGeom prst="mathMinus">
            <a:avLst/>
          </a:prstGeom>
          <a:solidFill>
            <a:schemeClr val="bg1">
              <a:lumMod val="85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TextBox 10"/>
          <p:cNvSpPr txBox="1"/>
          <p:nvPr/>
        </p:nvSpPr>
        <p:spPr>
          <a:xfrm>
            <a:off x="7471141" y="5148730"/>
            <a:ext cx="3382315" cy="246221"/>
          </a:xfrm>
          <a:prstGeom prst="rect">
            <a:avLst/>
          </a:prstGeom>
          <a:noFill/>
        </p:spPr>
        <p:txBody>
          <a:bodyPr wrap="square" rtlCol="0">
            <a:spAutoFit/>
          </a:bodyPr>
          <a:lstStyle/>
          <a:p>
            <a:pPr lvl="0" fontAlgn="base">
              <a:spcBef>
                <a:spcPct val="0"/>
              </a:spcBef>
              <a:spcAft>
                <a:spcPct val="0"/>
              </a:spcAft>
              <a:defRPr/>
            </a:pPr>
            <a:r>
              <a:rPr kumimoji="0" lang="en-US" sz="1000" b="1" i="0" u="none" strike="noStrike" kern="0" cap="none" spc="0" normalizeH="0" baseline="0" noProof="0" dirty="0" smtClean="0">
                <a:ln>
                  <a:noFill/>
                </a:ln>
                <a:solidFill>
                  <a:srgbClr val="000000"/>
                </a:solidFill>
                <a:effectLst/>
                <a:uLnTx/>
                <a:uFillTx/>
              </a:rPr>
              <a:t>wave form for a passive load</a:t>
            </a:r>
            <a:endParaRPr kumimoji="0" lang="en-US" sz="1000" b="0" i="0" u="none" strike="noStrike" kern="0" cap="none" spc="0" normalizeH="0" baseline="0" noProof="0" dirty="0" smtClean="0">
              <a:ln>
                <a:noFill/>
              </a:ln>
              <a:solidFill>
                <a:srgbClr val="000000"/>
              </a:solidFill>
              <a:effectLst/>
              <a:uLnTx/>
              <a:uFillTx/>
            </a:endParaRPr>
          </a:p>
        </p:txBody>
      </p:sp>
      <p:sp>
        <p:nvSpPr>
          <p:cNvPr id="17" name="Rectangle 16"/>
          <p:cNvSpPr/>
          <p:nvPr/>
        </p:nvSpPr>
        <p:spPr>
          <a:xfrm>
            <a:off x="226224" y="6635061"/>
            <a:ext cx="2544271" cy="222938"/>
          </a:xfrm>
          <a:prstGeom prst="rect">
            <a:avLst/>
          </a:prstGeom>
          <a:solidFill>
            <a:schemeClr val="bg1"/>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47227314"/>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Start Up Voltage </a:t>
            </a:r>
            <a:endParaRPr lang="en-US" dirty="0"/>
          </a:p>
        </p:txBody>
      </p:sp>
      <p:sp>
        <p:nvSpPr>
          <p:cNvPr id="3" name="Content Placeholder 2"/>
          <p:cNvSpPr>
            <a:spLocks noGrp="1"/>
          </p:cNvSpPr>
          <p:nvPr>
            <p:ph idx="1"/>
          </p:nvPr>
        </p:nvSpPr>
        <p:spPr>
          <a:xfrm>
            <a:off x="713317" y="3467073"/>
            <a:ext cx="10663767" cy="2926492"/>
          </a:xfrm>
        </p:spPr>
        <p:txBody>
          <a:bodyPr>
            <a:normAutofit fontScale="62500" lnSpcReduction="20000"/>
          </a:bodyPr>
          <a:lstStyle/>
          <a:p>
            <a:pPr marL="0" indent="0">
              <a:lnSpc>
                <a:spcPct val="110000"/>
              </a:lnSpc>
              <a:spcBef>
                <a:spcPts val="0"/>
              </a:spcBef>
              <a:buNone/>
            </a:pPr>
            <a:r>
              <a:rPr lang="en-US" sz="2300" b="1" u="sng" dirty="0">
                <a:solidFill>
                  <a:srgbClr val="C00000"/>
                </a:solidFill>
              </a:rPr>
              <a:t>Key Observations </a:t>
            </a:r>
          </a:p>
          <a:p>
            <a:pPr marL="0" indent="0">
              <a:buNone/>
            </a:pPr>
            <a:r>
              <a:rPr lang="en-US" sz="2400" dirty="0" smtClean="0"/>
              <a:t>If taping is according to calculated values, the </a:t>
            </a:r>
            <a:r>
              <a:rPr lang="en-US" sz="2400" dirty="0"/>
              <a:t>set current </a:t>
            </a:r>
            <a:r>
              <a:rPr lang="en-US" sz="2400" dirty="0" smtClean="0"/>
              <a:t>could not be reached and </a:t>
            </a:r>
            <a:r>
              <a:rPr lang="en-US" sz="2400" dirty="0"/>
              <a:t>the CCR trips as per regulatory requirement. </a:t>
            </a:r>
            <a:r>
              <a:rPr lang="en-US" sz="2400" dirty="0" smtClean="0"/>
              <a:t>The Voltage </a:t>
            </a:r>
            <a:r>
              <a:rPr lang="en-US" sz="2400" dirty="0"/>
              <a:t>tap </a:t>
            </a:r>
            <a:r>
              <a:rPr lang="en-US" sz="2400" dirty="0" smtClean="0"/>
              <a:t>was increased </a:t>
            </a:r>
            <a:r>
              <a:rPr lang="en-US" sz="2400" dirty="0"/>
              <a:t>step by step till the systems starts up. </a:t>
            </a:r>
          </a:p>
          <a:p>
            <a:pPr marL="321469" indent="-321469">
              <a:lnSpc>
                <a:spcPct val="110000"/>
              </a:lnSpc>
              <a:spcBef>
                <a:spcPts val="0"/>
              </a:spcBef>
              <a:buAutoNum type="arabicPeriod"/>
            </a:pPr>
            <a:r>
              <a:rPr lang="en-US" sz="2400" dirty="0" smtClean="0"/>
              <a:t>The </a:t>
            </a:r>
            <a:r>
              <a:rPr lang="en-US" sz="2400" dirty="0"/>
              <a:t>high tap setting of a phase cut CCR </a:t>
            </a:r>
            <a:r>
              <a:rPr lang="en-US" sz="2400" dirty="0" smtClean="0"/>
              <a:t>is necessary to </a:t>
            </a:r>
            <a:r>
              <a:rPr lang="en-US" sz="2400" dirty="0"/>
              <a:t>satisfy the startup voltage requirement </a:t>
            </a:r>
            <a:r>
              <a:rPr lang="en-US" sz="2400" dirty="0" smtClean="0"/>
              <a:t>of</a:t>
            </a:r>
            <a:r>
              <a:rPr lang="en-US" sz="2400" dirty="0" smtClean="0"/>
              <a:t> </a:t>
            </a:r>
            <a:r>
              <a:rPr lang="en-US" sz="2400" dirty="0"/>
              <a:t>LED fixtures </a:t>
            </a:r>
            <a:r>
              <a:rPr lang="en-US" sz="2400" dirty="0" smtClean="0"/>
              <a:t>but it causes </a:t>
            </a:r>
            <a:r>
              <a:rPr lang="en-US" sz="2400" dirty="0"/>
              <a:t>a sub-optimal conduction angle of </a:t>
            </a:r>
            <a:r>
              <a:rPr lang="en-US" sz="2400" dirty="0" smtClean="0"/>
              <a:t>the phase </a:t>
            </a:r>
            <a:r>
              <a:rPr lang="en-US" sz="2400" dirty="0"/>
              <a:t>cut CCR with high crest factor with high THD.</a:t>
            </a:r>
          </a:p>
          <a:p>
            <a:pPr marL="342900" indent="-342900">
              <a:lnSpc>
                <a:spcPct val="110000"/>
              </a:lnSpc>
              <a:spcBef>
                <a:spcPts val="0"/>
              </a:spcBef>
              <a:buFont typeface="+mj-lt"/>
              <a:buAutoNum type="arabicPeriod" startAt="2"/>
            </a:pPr>
            <a:r>
              <a:rPr lang="en-US" sz="2400" dirty="0"/>
              <a:t>A very high tapping causes a sub-optimal conduction angle on a phase cut CCR causing bad </a:t>
            </a:r>
            <a:r>
              <a:rPr lang="en-US" sz="2400" dirty="0" smtClean="0"/>
              <a:t>PF</a:t>
            </a:r>
          </a:p>
          <a:p>
            <a:pPr marL="342900" indent="-342900">
              <a:lnSpc>
                <a:spcPct val="110000"/>
              </a:lnSpc>
              <a:spcBef>
                <a:spcPts val="0"/>
              </a:spcBef>
              <a:buFont typeface="+mj-lt"/>
              <a:buAutoNum type="arabicPeriod" startAt="2"/>
            </a:pPr>
            <a:r>
              <a:rPr lang="en-US" sz="2400" dirty="0" smtClean="0"/>
              <a:t>The </a:t>
            </a:r>
            <a:r>
              <a:rPr lang="en-US" sz="2400" dirty="0"/>
              <a:t>input PF of the CCR reduces up to .6 if </a:t>
            </a:r>
            <a:r>
              <a:rPr lang="en-US" sz="2400" dirty="0" smtClean="0"/>
              <a:t>no </a:t>
            </a:r>
            <a:r>
              <a:rPr lang="en-US" sz="2400" dirty="0"/>
              <a:t>active PF </a:t>
            </a:r>
            <a:r>
              <a:rPr lang="en-US" sz="2400" dirty="0" smtClean="0"/>
              <a:t>correction is </a:t>
            </a:r>
            <a:r>
              <a:rPr lang="en-US" sz="2400" dirty="0"/>
              <a:t>not used for the </a:t>
            </a:r>
            <a:r>
              <a:rPr lang="en-US" sz="2400" dirty="0" smtClean="0"/>
              <a:t>CCR</a:t>
            </a:r>
            <a:r>
              <a:rPr lang="en-US" sz="2400" dirty="0"/>
              <a:t>. </a:t>
            </a:r>
            <a:r>
              <a:rPr lang="en-US" sz="2400" dirty="0" smtClean="0"/>
              <a:t>(This is still </a:t>
            </a:r>
            <a:r>
              <a:rPr lang="en-US" sz="2400" dirty="0"/>
              <a:t>a technical challenge and for sure a cost issue)</a:t>
            </a:r>
          </a:p>
          <a:p>
            <a:pPr marL="342900" indent="-342900">
              <a:lnSpc>
                <a:spcPct val="110000"/>
              </a:lnSpc>
              <a:spcBef>
                <a:spcPts val="0"/>
              </a:spcBef>
              <a:buAutoNum type="arabicPeriod" startAt="2"/>
            </a:pPr>
            <a:r>
              <a:rPr lang="en-US" sz="2400" dirty="0" smtClean="0"/>
              <a:t>This reduces </a:t>
            </a:r>
            <a:r>
              <a:rPr lang="en-US" sz="2400" dirty="0"/>
              <a:t>the efficiency of the </a:t>
            </a:r>
            <a:r>
              <a:rPr lang="en-US" sz="2400" dirty="0" smtClean="0"/>
              <a:t>circuit and </a:t>
            </a:r>
            <a:r>
              <a:rPr lang="en-US" sz="2400" dirty="0"/>
              <a:t>does not provide the </a:t>
            </a:r>
            <a:r>
              <a:rPr lang="en-US" sz="2400" dirty="0" smtClean="0"/>
              <a:t>expected energy </a:t>
            </a:r>
            <a:r>
              <a:rPr lang="en-US" sz="2400" dirty="0"/>
              <a:t>reduction by the replacement of </a:t>
            </a:r>
            <a:r>
              <a:rPr lang="en-US" sz="2400" dirty="0" smtClean="0"/>
              <a:t>a</a:t>
            </a:r>
            <a:br>
              <a:rPr lang="en-US" sz="2400" dirty="0" smtClean="0"/>
            </a:br>
            <a:r>
              <a:rPr lang="en-US" sz="2400" dirty="0" smtClean="0"/>
              <a:t>45 </a:t>
            </a:r>
            <a:r>
              <a:rPr lang="en-US" sz="2400" dirty="0"/>
              <a:t>W Halogen with a 11W </a:t>
            </a:r>
            <a:r>
              <a:rPr lang="en-US" sz="2400" dirty="0" smtClean="0"/>
              <a:t>LED fixture. This is not the case with Sine Wave Regulators since they actually handle over the saved power to the primary side.</a:t>
            </a:r>
            <a:endParaRPr lang="en-US" sz="2400" dirty="0"/>
          </a:p>
          <a:p>
            <a:pPr marL="342900" indent="-342900">
              <a:lnSpc>
                <a:spcPct val="110000"/>
              </a:lnSpc>
              <a:spcBef>
                <a:spcPts val="0"/>
              </a:spcBef>
              <a:buAutoNum type="arabicPeriod" startAt="2"/>
            </a:pPr>
            <a:r>
              <a:rPr lang="en-US" sz="2400" dirty="0"/>
              <a:t>The CCR capacity cannot be reduced even if the VA requirement for LED lamps at steady state is much lesser than for a Halogen fixture</a:t>
            </a:r>
            <a:r>
              <a:rPr lang="en-US" dirty="0"/>
              <a:t>. </a:t>
            </a:r>
          </a:p>
          <a:p>
            <a:pPr>
              <a:lnSpc>
                <a:spcPct val="110000"/>
              </a:lnSpc>
              <a:spcBef>
                <a:spcPts val="0"/>
              </a:spcBef>
            </a:pPr>
            <a:endParaRPr lang="en-US" b="1" dirty="0"/>
          </a:p>
        </p:txBody>
      </p:sp>
      <p:cxnSp>
        <p:nvCxnSpPr>
          <p:cNvPr id="4" name="Straight Connector 3"/>
          <p:cNvCxnSpPr/>
          <p:nvPr/>
        </p:nvCxnSpPr>
        <p:spPr>
          <a:xfrm>
            <a:off x="3023666" y="3218180"/>
            <a:ext cx="8135470" cy="0"/>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 name="Cube 4"/>
          <p:cNvSpPr/>
          <p:nvPr/>
        </p:nvSpPr>
        <p:spPr>
          <a:xfrm>
            <a:off x="2094690" y="2186753"/>
            <a:ext cx="1043791" cy="1193265"/>
          </a:xfrm>
          <a:prstGeom prst="cube">
            <a:avLst/>
          </a:prstGeom>
          <a:solidFill>
            <a:schemeClr val="bg1">
              <a:lumMod val="85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CCR</a:t>
            </a:r>
            <a:endParaRPr lang="en-US" b="1" dirty="0">
              <a:solidFill>
                <a:schemeClr val="tx1"/>
              </a:solidFill>
            </a:endParaRPr>
          </a:p>
        </p:txBody>
      </p:sp>
      <p:grpSp>
        <p:nvGrpSpPr>
          <p:cNvPr id="6" name="Group 5"/>
          <p:cNvGrpSpPr/>
          <p:nvPr/>
        </p:nvGrpSpPr>
        <p:grpSpPr>
          <a:xfrm>
            <a:off x="3779890" y="2946561"/>
            <a:ext cx="658906" cy="651939"/>
            <a:chOff x="5930153" y="1277471"/>
            <a:chExt cx="808914" cy="842380"/>
          </a:xfrm>
        </p:grpSpPr>
        <p:sp>
          <p:nvSpPr>
            <p:cNvPr id="7" name="Oval 6"/>
            <p:cNvSpPr/>
            <p:nvPr/>
          </p:nvSpPr>
          <p:spPr>
            <a:xfrm>
              <a:off x="5991710" y="1277471"/>
              <a:ext cx="685800" cy="672353"/>
            </a:xfrm>
            <a:prstGeom prst="ellipse">
              <a:avLst/>
            </a:prstGeom>
            <a:noFill/>
            <a:ln w="952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5930153" y="1613646"/>
              <a:ext cx="808914" cy="506205"/>
            </a:xfrm>
            <a:prstGeom prst="rect">
              <a:avLst/>
            </a:prstGeom>
            <a:solidFill>
              <a:schemeClr val="bg1"/>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9" name="Group 8"/>
          <p:cNvGrpSpPr/>
          <p:nvPr/>
        </p:nvGrpSpPr>
        <p:grpSpPr>
          <a:xfrm>
            <a:off x="4994603" y="2962455"/>
            <a:ext cx="658906" cy="651939"/>
            <a:chOff x="5930153" y="1277471"/>
            <a:chExt cx="808914" cy="842380"/>
          </a:xfrm>
        </p:grpSpPr>
        <p:sp>
          <p:nvSpPr>
            <p:cNvPr id="10" name="Oval 9"/>
            <p:cNvSpPr/>
            <p:nvPr/>
          </p:nvSpPr>
          <p:spPr>
            <a:xfrm>
              <a:off x="5991710" y="1277471"/>
              <a:ext cx="685800" cy="672353"/>
            </a:xfrm>
            <a:prstGeom prst="ellipse">
              <a:avLst/>
            </a:prstGeom>
            <a:noFill/>
            <a:ln w="952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5930153" y="1613646"/>
              <a:ext cx="808914" cy="506205"/>
            </a:xfrm>
            <a:prstGeom prst="rect">
              <a:avLst/>
            </a:prstGeom>
            <a:solidFill>
              <a:schemeClr val="bg1"/>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2" name="Oval 11"/>
          <p:cNvSpPr/>
          <p:nvPr/>
        </p:nvSpPr>
        <p:spPr>
          <a:xfrm>
            <a:off x="5156187" y="2804668"/>
            <a:ext cx="335739" cy="275144"/>
          </a:xfrm>
          <a:prstGeom prst="ellipse">
            <a:avLst/>
          </a:prstGeom>
          <a:noFill/>
          <a:ln w="952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a:endCxn id="12" idx="0"/>
          </p:cNvCxnSpPr>
          <p:nvPr/>
        </p:nvCxnSpPr>
        <p:spPr>
          <a:xfrm>
            <a:off x="5324056" y="1981025"/>
            <a:ext cx="1" cy="823643"/>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5" name="Cube 14"/>
          <p:cNvSpPr/>
          <p:nvPr/>
        </p:nvSpPr>
        <p:spPr>
          <a:xfrm>
            <a:off x="5033855" y="2250665"/>
            <a:ext cx="580402" cy="389964"/>
          </a:xfrm>
          <a:prstGeom prst="cube">
            <a:avLst/>
          </a:prstGeom>
          <a:solidFill>
            <a:schemeClr val="tx1">
              <a:lumMod val="50000"/>
              <a:lumOff val="50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t>ASD</a:t>
            </a:r>
            <a:endParaRPr lang="en-US" sz="1100" b="1" dirty="0"/>
          </a:p>
        </p:txBody>
      </p:sp>
      <p:grpSp>
        <p:nvGrpSpPr>
          <p:cNvPr id="16" name="Group 15"/>
          <p:cNvGrpSpPr/>
          <p:nvPr/>
        </p:nvGrpSpPr>
        <p:grpSpPr>
          <a:xfrm>
            <a:off x="5955417" y="2962455"/>
            <a:ext cx="658906" cy="651939"/>
            <a:chOff x="5930153" y="1277471"/>
            <a:chExt cx="808914" cy="842380"/>
          </a:xfrm>
        </p:grpSpPr>
        <p:sp>
          <p:nvSpPr>
            <p:cNvPr id="17" name="Oval 16"/>
            <p:cNvSpPr/>
            <p:nvPr/>
          </p:nvSpPr>
          <p:spPr>
            <a:xfrm>
              <a:off x="5991710" y="1277471"/>
              <a:ext cx="685800" cy="672353"/>
            </a:xfrm>
            <a:prstGeom prst="ellipse">
              <a:avLst/>
            </a:prstGeom>
            <a:noFill/>
            <a:ln w="952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p:nvSpPr>
          <p:spPr>
            <a:xfrm>
              <a:off x="5930153" y="1613646"/>
              <a:ext cx="808914" cy="506205"/>
            </a:xfrm>
            <a:prstGeom prst="rect">
              <a:avLst/>
            </a:prstGeom>
            <a:solidFill>
              <a:schemeClr val="bg1"/>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9" name="Oval 18"/>
          <p:cNvSpPr/>
          <p:nvPr/>
        </p:nvSpPr>
        <p:spPr>
          <a:xfrm>
            <a:off x="6117001" y="2804668"/>
            <a:ext cx="335739" cy="275144"/>
          </a:xfrm>
          <a:prstGeom prst="ellipse">
            <a:avLst/>
          </a:prstGeom>
          <a:noFill/>
          <a:ln w="952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a:endCxn id="19" idx="0"/>
          </p:cNvCxnSpPr>
          <p:nvPr/>
        </p:nvCxnSpPr>
        <p:spPr>
          <a:xfrm>
            <a:off x="6284870" y="1981025"/>
            <a:ext cx="1" cy="823643"/>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2" name="Cube 21"/>
          <p:cNvSpPr/>
          <p:nvPr/>
        </p:nvSpPr>
        <p:spPr>
          <a:xfrm>
            <a:off x="5994669" y="2250665"/>
            <a:ext cx="580402" cy="389964"/>
          </a:xfrm>
          <a:prstGeom prst="cube">
            <a:avLst/>
          </a:prstGeom>
          <a:solidFill>
            <a:schemeClr val="tx1">
              <a:lumMod val="50000"/>
              <a:lumOff val="50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t>ASD</a:t>
            </a:r>
            <a:endParaRPr lang="en-US" sz="1100" b="1" dirty="0"/>
          </a:p>
        </p:txBody>
      </p:sp>
      <p:grpSp>
        <p:nvGrpSpPr>
          <p:cNvPr id="23" name="Group 22"/>
          <p:cNvGrpSpPr/>
          <p:nvPr/>
        </p:nvGrpSpPr>
        <p:grpSpPr>
          <a:xfrm>
            <a:off x="6916231" y="2962455"/>
            <a:ext cx="658906" cy="651939"/>
            <a:chOff x="5930153" y="1277471"/>
            <a:chExt cx="808914" cy="842380"/>
          </a:xfrm>
        </p:grpSpPr>
        <p:sp>
          <p:nvSpPr>
            <p:cNvPr id="24" name="Oval 23"/>
            <p:cNvSpPr/>
            <p:nvPr/>
          </p:nvSpPr>
          <p:spPr>
            <a:xfrm>
              <a:off x="5991710" y="1277471"/>
              <a:ext cx="685800" cy="672353"/>
            </a:xfrm>
            <a:prstGeom prst="ellipse">
              <a:avLst/>
            </a:prstGeom>
            <a:noFill/>
            <a:ln w="952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a:off x="5930153" y="1613646"/>
              <a:ext cx="808914" cy="506205"/>
            </a:xfrm>
            <a:prstGeom prst="rect">
              <a:avLst/>
            </a:prstGeom>
            <a:solidFill>
              <a:schemeClr val="bg1"/>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6" name="Oval 25"/>
          <p:cNvSpPr/>
          <p:nvPr/>
        </p:nvSpPr>
        <p:spPr>
          <a:xfrm>
            <a:off x="7077815" y="2804668"/>
            <a:ext cx="335739" cy="275144"/>
          </a:xfrm>
          <a:prstGeom prst="ellipse">
            <a:avLst/>
          </a:prstGeom>
          <a:noFill/>
          <a:ln w="952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8" name="Straight Connector 27"/>
          <p:cNvCxnSpPr>
            <a:endCxn id="26" idx="0"/>
          </p:cNvCxnSpPr>
          <p:nvPr/>
        </p:nvCxnSpPr>
        <p:spPr>
          <a:xfrm>
            <a:off x="7245684" y="1981025"/>
            <a:ext cx="1" cy="823643"/>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9" name="Cube 28"/>
          <p:cNvSpPr/>
          <p:nvPr/>
        </p:nvSpPr>
        <p:spPr>
          <a:xfrm>
            <a:off x="6955483" y="2250665"/>
            <a:ext cx="580402" cy="389964"/>
          </a:xfrm>
          <a:prstGeom prst="cube">
            <a:avLst/>
          </a:prstGeom>
          <a:solidFill>
            <a:schemeClr val="tx1">
              <a:lumMod val="50000"/>
              <a:lumOff val="50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t>ASD</a:t>
            </a:r>
            <a:endParaRPr lang="en-US" sz="1100" b="1" dirty="0"/>
          </a:p>
        </p:txBody>
      </p:sp>
      <p:grpSp>
        <p:nvGrpSpPr>
          <p:cNvPr id="30" name="Group 29"/>
          <p:cNvGrpSpPr/>
          <p:nvPr/>
        </p:nvGrpSpPr>
        <p:grpSpPr>
          <a:xfrm>
            <a:off x="7877045" y="2962455"/>
            <a:ext cx="658906" cy="651939"/>
            <a:chOff x="5930153" y="1277471"/>
            <a:chExt cx="808914" cy="842380"/>
          </a:xfrm>
        </p:grpSpPr>
        <p:sp>
          <p:nvSpPr>
            <p:cNvPr id="31" name="Oval 30"/>
            <p:cNvSpPr/>
            <p:nvPr/>
          </p:nvSpPr>
          <p:spPr>
            <a:xfrm>
              <a:off x="5991710" y="1277471"/>
              <a:ext cx="685800" cy="672353"/>
            </a:xfrm>
            <a:prstGeom prst="ellipse">
              <a:avLst/>
            </a:prstGeom>
            <a:noFill/>
            <a:ln w="952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Rectangle 31"/>
            <p:cNvSpPr/>
            <p:nvPr/>
          </p:nvSpPr>
          <p:spPr>
            <a:xfrm>
              <a:off x="5930153" y="1613646"/>
              <a:ext cx="808914" cy="506205"/>
            </a:xfrm>
            <a:prstGeom prst="rect">
              <a:avLst/>
            </a:prstGeom>
            <a:solidFill>
              <a:schemeClr val="bg1"/>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33" name="Oval 32"/>
          <p:cNvSpPr/>
          <p:nvPr/>
        </p:nvSpPr>
        <p:spPr>
          <a:xfrm>
            <a:off x="8038629" y="2804668"/>
            <a:ext cx="335739" cy="275144"/>
          </a:xfrm>
          <a:prstGeom prst="ellipse">
            <a:avLst/>
          </a:prstGeom>
          <a:noFill/>
          <a:ln w="952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a:endCxn id="33" idx="0"/>
          </p:cNvCxnSpPr>
          <p:nvPr/>
        </p:nvCxnSpPr>
        <p:spPr>
          <a:xfrm>
            <a:off x="8206498" y="1981025"/>
            <a:ext cx="1" cy="823643"/>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36" name="Cube 35"/>
          <p:cNvSpPr/>
          <p:nvPr/>
        </p:nvSpPr>
        <p:spPr>
          <a:xfrm>
            <a:off x="7916297" y="2250665"/>
            <a:ext cx="580402" cy="389964"/>
          </a:xfrm>
          <a:prstGeom prst="cube">
            <a:avLst/>
          </a:prstGeom>
          <a:solidFill>
            <a:schemeClr val="tx1">
              <a:lumMod val="50000"/>
              <a:lumOff val="50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t>ASD</a:t>
            </a:r>
            <a:endParaRPr lang="en-US" sz="1100" b="1" dirty="0"/>
          </a:p>
        </p:txBody>
      </p:sp>
      <p:grpSp>
        <p:nvGrpSpPr>
          <p:cNvPr id="37" name="Group 36"/>
          <p:cNvGrpSpPr/>
          <p:nvPr/>
        </p:nvGrpSpPr>
        <p:grpSpPr>
          <a:xfrm>
            <a:off x="8837859" y="2962455"/>
            <a:ext cx="658906" cy="651939"/>
            <a:chOff x="5930153" y="1277471"/>
            <a:chExt cx="808914" cy="842380"/>
          </a:xfrm>
        </p:grpSpPr>
        <p:sp>
          <p:nvSpPr>
            <p:cNvPr id="38" name="Oval 37"/>
            <p:cNvSpPr/>
            <p:nvPr/>
          </p:nvSpPr>
          <p:spPr>
            <a:xfrm>
              <a:off x="5991710" y="1277471"/>
              <a:ext cx="685800" cy="672353"/>
            </a:xfrm>
            <a:prstGeom prst="ellipse">
              <a:avLst/>
            </a:prstGeom>
            <a:noFill/>
            <a:ln w="952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Rectangle 38"/>
            <p:cNvSpPr/>
            <p:nvPr/>
          </p:nvSpPr>
          <p:spPr>
            <a:xfrm>
              <a:off x="5930153" y="1613646"/>
              <a:ext cx="808914" cy="506205"/>
            </a:xfrm>
            <a:prstGeom prst="rect">
              <a:avLst/>
            </a:prstGeom>
            <a:solidFill>
              <a:schemeClr val="bg1"/>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40" name="Oval 39"/>
          <p:cNvSpPr/>
          <p:nvPr/>
        </p:nvSpPr>
        <p:spPr>
          <a:xfrm>
            <a:off x="8999443" y="2804668"/>
            <a:ext cx="335739" cy="275144"/>
          </a:xfrm>
          <a:prstGeom prst="ellipse">
            <a:avLst/>
          </a:prstGeom>
          <a:noFill/>
          <a:ln w="952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2" name="Straight Connector 41"/>
          <p:cNvCxnSpPr>
            <a:endCxn id="40" idx="0"/>
          </p:cNvCxnSpPr>
          <p:nvPr/>
        </p:nvCxnSpPr>
        <p:spPr>
          <a:xfrm>
            <a:off x="9167312" y="1981025"/>
            <a:ext cx="1" cy="823643"/>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43" name="Cube 42"/>
          <p:cNvSpPr/>
          <p:nvPr/>
        </p:nvSpPr>
        <p:spPr>
          <a:xfrm>
            <a:off x="8877111" y="2250665"/>
            <a:ext cx="580402" cy="389964"/>
          </a:xfrm>
          <a:prstGeom prst="cube">
            <a:avLst/>
          </a:prstGeom>
          <a:solidFill>
            <a:schemeClr val="tx1">
              <a:lumMod val="50000"/>
              <a:lumOff val="50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t>ASD</a:t>
            </a:r>
            <a:endParaRPr lang="en-US" sz="1100" b="1" dirty="0"/>
          </a:p>
        </p:txBody>
      </p:sp>
      <p:grpSp>
        <p:nvGrpSpPr>
          <p:cNvPr id="44" name="Group 43"/>
          <p:cNvGrpSpPr/>
          <p:nvPr/>
        </p:nvGrpSpPr>
        <p:grpSpPr>
          <a:xfrm>
            <a:off x="9798675" y="2962455"/>
            <a:ext cx="658906" cy="651939"/>
            <a:chOff x="5930153" y="1277471"/>
            <a:chExt cx="808914" cy="842380"/>
          </a:xfrm>
        </p:grpSpPr>
        <p:sp>
          <p:nvSpPr>
            <p:cNvPr id="45" name="Oval 44"/>
            <p:cNvSpPr/>
            <p:nvPr/>
          </p:nvSpPr>
          <p:spPr>
            <a:xfrm>
              <a:off x="5991710" y="1277471"/>
              <a:ext cx="685800" cy="672353"/>
            </a:xfrm>
            <a:prstGeom prst="ellipse">
              <a:avLst/>
            </a:prstGeom>
            <a:noFill/>
            <a:ln w="952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Rectangle 45"/>
            <p:cNvSpPr/>
            <p:nvPr/>
          </p:nvSpPr>
          <p:spPr>
            <a:xfrm>
              <a:off x="5930153" y="1613646"/>
              <a:ext cx="808914" cy="506205"/>
            </a:xfrm>
            <a:prstGeom prst="rect">
              <a:avLst/>
            </a:prstGeom>
            <a:solidFill>
              <a:schemeClr val="bg1"/>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47" name="Oval 46"/>
          <p:cNvSpPr/>
          <p:nvPr/>
        </p:nvSpPr>
        <p:spPr>
          <a:xfrm>
            <a:off x="9960259" y="2804668"/>
            <a:ext cx="335739" cy="275144"/>
          </a:xfrm>
          <a:prstGeom prst="ellipse">
            <a:avLst/>
          </a:prstGeom>
          <a:noFill/>
          <a:ln w="952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9" name="Straight Connector 48"/>
          <p:cNvCxnSpPr>
            <a:endCxn id="47" idx="0"/>
          </p:cNvCxnSpPr>
          <p:nvPr/>
        </p:nvCxnSpPr>
        <p:spPr>
          <a:xfrm>
            <a:off x="10128128" y="1981025"/>
            <a:ext cx="1" cy="823643"/>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50" name="Cube 49"/>
          <p:cNvSpPr/>
          <p:nvPr/>
        </p:nvSpPr>
        <p:spPr>
          <a:xfrm>
            <a:off x="9837927" y="2250665"/>
            <a:ext cx="580402" cy="389964"/>
          </a:xfrm>
          <a:prstGeom prst="cube">
            <a:avLst/>
          </a:prstGeom>
          <a:solidFill>
            <a:schemeClr val="tx1">
              <a:lumMod val="50000"/>
              <a:lumOff val="50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t>ASD</a:t>
            </a:r>
            <a:endParaRPr lang="en-US" sz="1100" b="1" dirty="0"/>
          </a:p>
        </p:txBody>
      </p:sp>
      <p:sp>
        <p:nvSpPr>
          <p:cNvPr id="51" name="Cube 50"/>
          <p:cNvSpPr/>
          <p:nvPr/>
        </p:nvSpPr>
        <p:spPr>
          <a:xfrm flipH="1">
            <a:off x="2172084" y="1646235"/>
            <a:ext cx="966397" cy="444741"/>
          </a:xfrm>
          <a:prstGeom prst="cube">
            <a:avLst/>
          </a:prstGeom>
          <a:solidFill>
            <a:schemeClr val="bg1">
              <a:lumMod val="85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LCM</a:t>
            </a:r>
            <a:endParaRPr lang="en-US" b="1" dirty="0">
              <a:solidFill>
                <a:schemeClr val="tx1"/>
              </a:solidFill>
            </a:endParaRPr>
          </a:p>
        </p:txBody>
      </p:sp>
      <p:cxnSp>
        <p:nvCxnSpPr>
          <p:cNvPr id="52" name="Straight Connector 51"/>
          <p:cNvCxnSpPr>
            <a:endCxn id="7" idx="0"/>
          </p:cNvCxnSpPr>
          <p:nvPr/>
        </p:nvCxnSpPr>
        <p:spPr>
          <a:xfrm>
            <a:off x="4102245" y="1927237"/>
            <a:ext cx="7099" cy="1019324"/>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53" name="Cube 52"/>
          <p:cNvSpPr/>
          <p:nvPr/>
        </p:nvSpPr>
        <p:spPr>
          <a:xfrm>
            <a:off x="3833678" y="2252701"/>
            <a:ext cx="580402" cy="389964"/>
          </a:xfrm>
          <a:prstGeom prst="cube">
            <a:avLst/>
          </a:prstGeom>
          <a:solidFill>
            <a:schemeClr val="tx1">
              <a:lumMod val="50000"/>
              <a:lumOff val="50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00" b="1" dirty="0" smtClean="0"/>
              <a:t>SCC</a:t>
            </a:r>
            <a:endParaRPr lang="en-US" sz="1000" b="1" dirty="0"/>
          </a:p>
        </p:txBody>
      </p:sp>
      <p:cxnSp>
        <p:nvCxnSpPr>
          <p:cNvPr id="54" name="Straight Connector 53"/>
          <p:cNvCxnSpPr>
            <a:stCxn id="51" idx="2"/>
          </p:cNvCxnSpPr>
          <p:nvPr/>
        </p:nvCxnSpPr>
        <p:spPr>
          <a:xfrm>
            <a:off x="3138481" y="1924198"/>
            <a:ext cx="970862" cy="3039"/>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2655282" y="2090976"/>
            <a:ext cx="0" cy="222454"/>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56" name="TextBox 55"/>
          <p:cNvSpPr txBox="1"/>
          <p:nvPr/>
        </p:nvSpPr>
        <p:spPr>
          <a:xfrm>
            <a:off x="2482555" y="1012919"/>
            <a:ext cx="7242111" cy="369332"/>
          </a:xfrm>
          <a:prstGeom prst="rect">
            <a:avLst/>
          </a:prstGeom>
          <a:noFill/>
        </p:spPr>
        <p:txBody>
          <a:bodyPr wrap="none" rtlCol="0">
            <a:spAutoFit/>
          </a:bodyPr>
          <a:lstStyle/>
          <a:p>
            <a:r>
              <a:rPr lang="en-US" b="1" i="1" dirty="0" smtClean="0"/>
              <a:t>Test Setup Taxiway Centre Line Circuit – 60 Bi-direction Fixtures</a:t>
            </a:r>
            <a:endParaRPr lang="en-US" b="1" i="1" dirty="0"/>
          </a:p>
        </p:txBody>
      </p:sp>
      <p:sp>
        <p:nvSpPr>
          <p:cNvPr id="57" name="TextBox 56"/>
          <p:cNvSpPr txBox="1"/>
          <p:nvPr/>
        </p:nvSpPr>
        <p:spPr>
          <a:xfrm>
            <a:off x="681817" y="2700922"/>
            <a:ext cx="1412873" cy="646331"/>
          </a:xfrm>
          <a:prstGeom prst="rect">
            <a:avLst/>
          </a:prstGeom>
          <a:noFill/>
        </p:spPr>
        <p:txBody>
          <a:bodyPr wrap="square" rtlCol="0">
            <a:spAutoFit/>
          </a:bodyPr>
          <a:lstStyle/>
          <a:p>
            <a:pPr algn="ctr"/>
            <a:r>
              <a:rPr lang="en-US" dirty="0" smtClean="0"/>
              <a:t>Tap Setting</a:t>
            </a:r>
          </a:p>
          <a:p>
            <a:pPr algn="ctr"/>
            <a:r>
              <a:rPr lang="en-US" dirty="0" smtClean="0"/>
              <a:t>900V</a:t>
            </a:r>
            <a:endParaRPr lang="en-US" dirty="0"/>
          </a:p>
        </p:txBody>
      </p:sp>
      <p:sp>
        <p:nvSpPr>
          <p:cNvPr id="58" name="TextBox 57"/>
          <p:cNvSpPr txBox="1"/>
          <p:nvPr/>
        </p:nvSpPr>
        <p:spPr>
          <a:xfrm>
            <a:off x="10348422" y="1615716"/>
            <a:ext cx="1536511" cy="369332"/>
          </a:xfrm>
          <a:prstGeom prst="rect">
            <a:avLst/>
          </a:prstGeom>
          <a:noFill/>
        </p:spPr>
        <p:txBody>
          <a:bodyPr wrap="none" rtlCol="0">
            <a:spAutoFit/>
          </a:bodyPr>
          <a:lstStyle/>
          <a:p>
            <a:r>
              <a:rPr lang="en-US" dirty="0" smtClean="0"/>
              <a:t>11W </a:t>
            </a:r>
            <a:r>
              <a:rPr lang="en-US" sz="1100" dirty="0" smtClean="0"/>
              <a:t>(TXY Center)</a:t>
            </a:r>
            <a:endParaRPr lang="en-US" sz="1100" dirty="0"/>
          </a:p>
        </p:txBody>
      </p:sp>
      <p:sp>
        <p:nvSpPr>
          <p:cNvPr id="60" name="TextBox 59"/>
          <p:cNvSpPr txBox="1"/>
          <p:nvPr/>
        </p:nvSpPr>
        <p:spPr>
          <a:xfrm>
            <a:off x="10417101" y="2260981"/>
            <a:ext cx="787395" cy="369332"/>
          </a:xfrm>
          <a:prstGeom prst="rect">
            <a:avLst/>
          </a:prstGeom>
          <a:noFill/>
        </p:spPr>
        <p:txBody>
          <a:bodyPr wrap="none" rtlCol="0">
            <a:spAutoFit/>
          </a:bodyPr>
          <a:lstStyle/>
          <a:p>
            <a:r>
              <a:rPr lang="en-US" dirty="0" smtClean="0"/>
              <a:t>7.5 W</a:t>
            </a:r>
            <a:endParaRPr lang="en-US" dirty="0"/>
          </a:p>
        </p:txBody>
      </p:sp>
      <p:sp>
        <p:nvSpPr>
          <p:cNvPr id="61" name="8-Point Star 60"/>
          <p:cNvSpPr/>
          <p:nvPr/>
        </p:nvSpPr>
        <p:spPr>
          <a:xfrm rot="19939909">
            <a:off x="-118468" y="822818"/>
            <a:ext cx="2664823" cy="1892810"/>
          </a:xfrm>
          <a:prstGeom prst="star8">
            <a:avLst/>
          </a:prstGeom>
          <a:solidFill>
            <a:srgbClr val="FFFF00"/>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smtClean="0">
                <a:solidFill>
                  <a:schemeClr val="tx1"/>
                </a:solidFill>
              </a:rPr>
              <a:t>Requires up to </a:t>
            </a:r>
            <a:r>
              <a:rPr lang="en-US" b="1" i="1" dirty="0">
                <a:solidFill>
                  <a:schemeClr val="tx1"/>
                </a:solidFill>
              </a:rPr>
              <a:t>5V start up voltage for the electronics</a:t>
            </a:r>
            <a:endParaRPr lang="en-US" i="1" dirty="0">
              <a:solidFill>
                <a:schemeClr val="tx1"/>
              </a:solidFill>
            </a:endParaRPr>
          </a:p>
        </p:txBody>
      </p:sp>
      <p:sp>
        <p:nvSpPr>
          <p:cNvPr id="62" name="Rectangle 61"/>
          <p:cNvSpPr/>
          <p:nvPr/>
        </p:nvSpPr>
        <p:spPr>
          <a:xfrm>
            <a:off x="10295998" y="6505303"/>
            <a:ext cx="1617328" cy="352697"/>
          </a:xfrm>
          <a:prstGeom prst="rect">
            <a:avLst/>
          </a:prstGeom>
          <a:solidFill>
            <a:schemeClr val="bg1"/>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3" name="Rectangle 62"/>
          <p:cNvSpPr/>
          <p:nvPr/>
        </p:nvSpPr>
        <p:spPr>
          <a:xfrm>
            <a:off x="226224" y="6505303"/>
            <a:ext cx="2544271" cy="352696"/>
          </a:xfrm>
          <a:prstGeom prst="rect">
            <a:avLst/>
          </a:prstGeom>
          <a:solidFill>
            <a:schemeClr val="bg1"/>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4" name="Flowchart: Summing Junction 63"/>
          <p:cNvSpPr/>
          <p:nvPr/>
        </p:nvSpPr>
        <p:spPr>
          <a:xfrm>
            <a:off x="5179628" y="1674940"/>
            <a:ext cx="312296" cy="308222"/>
          </a:xfrm>
          <a:prstGeom prst="flowChartSummingJunction">
            <a:avLst/>
          </a:prstGeom>
          <a:solidFill>
            <a:srgbClr val="92D050"/>
          </a:solidFill>
          <a:ln w="952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65" name="Flowchart: Summing Junction 64"/>
          <p:cNvSpPr/>
          <p:nvPr/>
        </p:nvSpPr>
        <p:spPr>
          <a:xfrm>
            <a:off x="6127410" y="1678309"/>
            <a:ext cx="312296" cy="308222"/>
          </a:xfrm>
          <a:prstGeom prst="flowChartSummingJunction">
            <a:avLst/>
          </a:prstGeom>
          <a:solidFill>
            <a:srgbClr val="92D050"/>
          </a:solidFill>
          <a:ln w="952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66" name="Flowchart: Summing Junction 65"/>
          <p:cNvSpPr/>
          <p:nvPr/>
        </p:nvSpPr>
        <p:spPr>
          <a:xfrm>
            <a:off x="7086911" y="1671148"/>
            <a:ext cx="312296" cy="308222"/>
          </a:xfrm>
          <a:prstGeom prst="flowChartSummingJunction">
            <a:avLst/>
          </a:prstGeom>
          <a:solidFill>
            <a:srgbClr val="92D050"/>
          </a:solidFill>
          <a:ln w="952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67" name="Flowchart: Summing Junction 66"/>
          <p:cNvSpPr/>
          <p:nvPr/>
        </p:nvSpPr>
        <p:spPr>
          <a:xfrm>
            <a:off x="8054908" y="1688416"/>
            <a:ext cx="312296" cy="308222"/>
          </a:xfrm>
          <a:prstGeom prst="flowChartSummingJunction">
            <a:avLst/>
          </a:prstGeom>
          <a:solidFill>
            <a:srgbClr val="92D050"/>
          </a:solidFill>
          <a:ln w="952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68" name="Flowchart: Summing Junction 67"/>
          <p:cNvSpPr/>
          <p:nvPr/>
        </p:nvSpPr>
        <p:spPr>
          <a:xfrm>
            <a:off x="9014409" y="1678174"/>
            <a:ext cx="312296" cy="308222"/>
          </a:xfrm>
          <a:prstGeom prst="flowChartSummingJunction">
            <a:avLst/>
          </a:prstGeom>
          <a:solidFill>
            <a:srgbClr val="92D050"/>
          </a:solidFill>
          <a:ln w="952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69" name="Flowchart: Summing Junction 68"/>
          <p:cNvSpPr/>
          <p:nvPr/>
        </p:nvSpPr>
        <p:spPr>
          <a:xfrm>
            <a:off x="9970665" y="1671148"/>
            <a:ext cx="312296" cy="308222"/>
          </a:xfrm>
          <a:prstGeom prst="flowChartSummingJunction">
            <a:avLst/>
          </a:prstGeom>
          <a:solidFill>
            <a:srgbClr val="92D050"/>
          </a:solidFill>
          <a:ln w="952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26815966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pPr algn="l"/>
            <a:r>
              <a:rPr lang="en-US" dirty="0"/>
              <a:t>Trigger SCR v/s </a:t>
            </a:r>
            <a:r>
              <a:rPr lang="en-US" dirty="0" smtClean="0"/>
              <a:t>IGBT</a:t>
            </a:r>
            <a:endParaRPr lang="en-US" dirty="0"/>
          </a:p>
        </p:txBody>
      </p:sp>
      <p:pic>
        <p:nvPicPr>
          <p:cNvPr id="4099" name="Picture 3"/>
          <p:cNvPicPr>
            <a:picLocks noChangeAspect="1" noChangeArrowheads="1"/>
          </p:cNvPicPr>
          <p:nvPr/>
        </p:nvPicPr>
        <p:blipFill>
          <a:blip r:embed="rId3" cstate="print"/>
          <a:srcRect/>
          <a:stretch>
            <a:fillRect/>
          </a:stretch>
        </p:blipFill>
        <p:spPr bwMode="auto">
          <a:xfrm>
            <a:off x="1642731" y="1376917"/>
            <a:ext cx="4088473" cy="3886201"/>
          </a:xfrm>
          <a:prstGeom prst="rect">
            <a:avLst/>
          </a:prstGeom>
          <a:noFill/>
          <a:ln w="9525">
            <a:noFill/>
            <a:miter lim="800000"/>
            <a:headEnd/>
            <a:tailEnd/>
          </a:ln>
        </p:spPr>
      </p:pic>
      <p:pic>
        <p:nvPicPr>
          <p:cNvPr id="7" name="Picture 6"/>
          <p:cNvPicPr/>
          <p:nvPr/>
        </p:nvPicPr>
        <p:blipFill>
          <a:blip r:embed="rId4" cstate="print"/>
          <a:srcRect/>
          <a:stretch>
            <a:fillRect/>
          </a:stretch>
        </p:blipFill>
        <p:spPr bwMode="auto">
          <a:xfrm>
            <a:off x="7594250" y="1413092"/>
            <a:ext cx="3134044" cy="3886200"/>
          </a:xfrm>
          <a:prstGeom prst="rect">
            <a:avLst/>
          </a:prstGeom>
          <a:noFill/>
          <a:ln w="9525">
            <a:noFill/>
            <a:miter lim="800000"/>
            <a:headEnd/>
            <a:tailEnd/>
          </a:ln>
        </p:spPr>
      </p:pic>
      <p:sp>
        <p:nvSpPr>
          <p:cNvPr id="5" name="Rectangle 4"/>
          <p:cNvSpPr/>
          <p:nvPr/>
        </p:nvSpPr>
        <p:spPr>
          <a:xfrm>
            <a:off x="10295998" y="6505303"/>
            <a:ext cx="1617328" cy="352697"/>
          </a:xfrm>
          <a:prstGeom prst="rect">
            <a:avLst/>
          </a:prstGeom>
          <a:solidFill>
            <a:schemeClr val="bg1"/>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226224" y="6505303"/>
            <a:ext cx="2544271" cy="352696"/>
          </a:xfrm>
          <a:prstGeom prst="rect">
            <a:avLst/>
          </a:prstGeom>
          <a:solidFill>
            <a:schemeClr val="bg1"/>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extBox 1"/>
          <p:cNvSpPr txBox="1"/>
          <p:nvPr/>
        </p:nvSpPr>
        <p:spPr>
          <a:xfrm>
            <a:off x="2922976" y="5975498"/>
            <a:ext cx="1527982" cy="338554"/>
          </a:xfrm>
          <a:prstGeom prst="rect">
            <a:avLst/>
          </a:prstGeom>
          <a:noFill/>
        </p:spPr>
        <p:txBody>
          <a:bodyPr wrap="none" rtlCol="0">
            <a:spAutoFit/>
          </a:bodyPr>
          <a:lstStyle/>
          <a:p>
            <a:r>
              <a:rPr lang="de-DE" sz="1600" dirty="0" smtClean="0"/>
              <a:t>SCR triggering</a:t>
            </a:r>
            <a:endParaRPr lang="en-US" sz="1600" dirty="0"/>
          </a:p>
        </p:txBody>
      </p:sp>
      <p:sp>
        <p:nvSpPr>
          <p:cNvPr id="8" name="TextBox 7"/>
          <p:cNvSpPr txBox="1"/>
          <p:nvPr/>
        </p:nvSpPr>
        <p:spPr>
          <a:xfrm>
            <a:off x="8397281" y="5985287"/>
            <a:ext cx="1572354" cy="338554"/>
          </a:xfrm>
          <a:prstGeom prst="rect">
            <a:avLst/>
          </a:prstGeom>
          <a:noFill/>
        </p:spPr>
        <p:txBody>
          <a:bodyPr wrap="none" rtlCol="0">
            <a:spAutoFit/>
          </a:bodyPr>
          <a:lstStyle/>
          <a:p>
            <a:r>
              <a:rPr lang="de-DE" sz="1600" dirty="0" smtClean="0"/>
              <a:t>IGBT triggering</a:t>
            </a:r>
            <a:endParaRPr lang="en-US" sz="1600" dirty="0"/>
          </a:p>
        </p:txBody>
      </p:sp>
    </p:spTree>
    <p:extLst>
      <p:ext uri="{BB962C8B-B14F-4D97-AF65-F5344CB8AC3E}">
        <p14:creationId xmlns:p14="http://schemas.microsoft.com/office/powerpoint/2010/main" val="1134150307"/>
      </p:ext>
    </p:extLst>
  </p:cSld>
  <p:clrMapOvr>
    <a:masterClrMapping/>
  </p:clrMapOvr>
  <p:transition>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Honeywell 16x9 Wide PPT Template V3">
  <a:themeElements>
    <a:clrScheme name="Honeywell Branded Colors">
      <a:dk1>
        <a:srgbClr val="000000"/>
      </a:dk1>
      <a:lt1>
        <a:srgbClr val="FFFFFF"/>
      </a:lt1>
      <a:dk2>
        <a:srgbClr val="E1261C"/>
      </a:dk2>
      <a:lt2>
        <a:srgbClr val="FFFFFF"/>
      </a:lt2>
      <a:accent1>
        <a:srgbClr val="000000"/>
      </a:accent1>
      <a:accent2>
        <a:srgbClr val="707070"/>
      </a:accent2>
      <a:accent3>
        <a:srgbClr val="E1261C"/>
      </a:accent3>
      <a:accent4>
        <a:srgbClr val="F37021"/>
      </a:accent4>
      <a:accent5>
        <a:srgbClr val="FFC627"/>
      </a:accent5>
      <a:accent6>
        <a:srgbClr val="1792E5"/>
      </a:accent6>
      <a:hlink>
        <a:srgbClr val="707070"/>
      </a:hlink>
      <a:folHlink>
        <a:srgbClr val="E1261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9525" cmpd="sng">
          <a:solidFill>
            <a:srgbClr val="7F7F7F"/>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oneywell 16x9 Wide PPT Template V3" id="{3F61ED81-2503-4025-8C12-CB44D450A2E3}" vid="{07521EA7-DD13-49D2-9FA6-C48637E802EB}"/>
    </a:ext>
  </a:extLst>
</a:theme>
</file>

<file path=ppt/theme/theme2.xml><?xml version="1.0" encoding="utf-8"?>
<a:theme xmlns:a="http://schemas.openxmlformats.org/drawingml/2006/main" name="Honeywell Theme">
  <a:themeElements>
    <a:clrScheme name="Honeywell Branded Colors">
      <a:dk1>
        <a:srgbClr val="000000"/>
      </a:dk1>
      <a:lt1>
        <a:srgbClr val="FFFFFF"/>
      </a:lt1>
      <a:dk2>
        <a:srgbClr val="E1261C"/>
      </a:dk2>
      <a:lt2>
        <a:srgbClr val="FFFFFF"/>
      </a:lt2>
      <a:accent1>
        <a:srgbClr val="000000"/>
      </a:accent1>
      <a:accent2>
        <a:srgbClr val="707070"/>
      </a:accent2>
      <a:accent3>
        <a:srgbClr val="E1261C"/>
      </a:accent3>
      <a:accent4>
        <a:srgbClr val="F37021"/>
      </a:accent4>
      <a:accent5>
        <a:srgbClr val="FFC627"/>
      </a:accent5>
      <a:accent6>
        <a:srgbClr val="1792E5"/>
      </a:accent6>
      <a:hlink>
        <a:srgbClr val="707070"/>
      </a:hlink>
      <a:folHlink>
        <a:srgbClr val="E1261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w="9525" cmpd="sng">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bg1">
              <a:lumMod val="50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oneywell 16x9 Wide PPT Template V3.potx" id="{73184923-A1C4-42B5-ACC8-8267F8FADF06}" vid="{C6C24B3B-730B-44DC-9F1B-D001ED4ED7F1}"/>
    </a:ext>
  </a:extLst>
</a:theme>
</file>

<file path=ppt/theme/theme3.xml><?xml version="1.0" encoding="utf-8"?>
<a:theme xmlns:a="http://schemas.openxmlformats.org/drawingml/2006/main" name="1_Honeywell Theme">
  <a:themeElements>
    <a:clrScheme name="Honeywell Branded Colors">
      <a:dk1>
        <a:srgbClr val="000000"/>
      </a:dk1>
      <a:lt1>
        <a:srgbClr val="FFFFFF"/>
      </a:lt1>
      <a:dk2>
        <a:srgbClr val="E1261C"/>
      </a:dk2>
      <a:lt2>
        <a:srgbClr val="FFFFFF"/>
      </a:lt2>
      <a:accent1>
        <a:srgbClr val="000000"/>
      </a:accent1>
      <a:accent2>
        <a:srgbClr val="707070"/>
      </a:accent2>
      <a:accent3>
        <a:srgbClr val="E1261C"/>
      </a:accent3>
      <a:accent4>
        <a:srgbClr val="F37021"/>
      </a:accent4>
      <a:accent5>
        <a:srgbClr val="FFC627"/>
      </a:accent5>
      <a:accent6>
        <a:srgbClr val="1792E5"/>
      </a:accent6>
      <a:hlink>
        <a:srgbClr val="707070"/>
      </a:hlink>
      <a:folHlink>
        <a:srgbClr val="E1261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w="9525" cmpd="sng">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bg1">
              <a:lumMod val="50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oneywell 16x9 Wide PPT Template V3.potx" id="{73184923-A1C4-42B5-ACC8-8267F8FADF06}" vid="{C6C24B3B-730B-44DC-9F1B-D001ED4ED7F1}"/>
    </a:ext>
  </a:extLst>
</a:theme>
</file>

<file path=ppt/theme/theme4.xml><?xml version="1.0" encoding="utf-8"?>
<a:theme xmlns:a="http://schemas.openxmlformats.org/drawingml/2006/main" name="2_Honeywell Theme">
  <a:themeElements>
    <a:clrScheme name="Custom 2">
      <a:dk1>
        <a:sysClr val="windowText" lastClr="000000"/>
      </a:dk1>
      <a:lt1>
        <a:sysClr val="window" lastClr="FFFFFF"/>
      </a:lt1>
      <a:dk2>
        <a:srgbClr val="7F7F7F"/>
      </a:dk2>
      <a:lt2>
        <a:srgbClr val="E6E6E6"/>
      </a:lt2>
      <a:accent1>
        <a:srgbClr val="0077B4"/>
      </a:accent1>
      <a:accent2>
        <a:srgbClr val="C61A20"/>
      </a:accent2>
      <a:accent3>
        <a:srgbClr val="45886E"/>
      </a:accent3>
      <a:accent4>
        <a:srgbClr val="753D7B"/>
      </a:accent4>
      <a:accent5>
        <a:srgbClr val="F4B62E"/>
      </a:accent5>
      <a:accent6>
        <a:srgbClr val="DA5120"/>
      </a:accent6>
      <a:hlink>
        <a:srgbClr val="252D30"/>
      </a:hlink>
      <a:folHlink>
        <a:srgbClr val="C935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w="9525" cmpd="sng">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bg1">
              <a:lumMod val="50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NA Operational Excellence HUE Plan 2015-08-01 Draft" id="{313AF122-187A-4063-A99C-ADAF3A70F87E}" vid="{478B7B8E-B500-481E-B4B7-5A8BA0BF4C1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DIUMAWJEMBGCAHBUPGKC8UHJT3BMR96N7</Template>
  <TotalTime>13275</TotalTime>
  <Words>1930</Words>
  <Application>Microsoft Office PowerPoint</Application>
  <PresentationFormat>Widescreen</PresentationFormat>
  <Paragraphs>222</Paragraphs>
  <Slides>15</Slides>
  <Notes>13</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15</vt:i4>
      </vt:variant>
    </vt:vector>
  </HeadingPairs>
  <TitlesOfParts>
    <vt:vector size="27" baseType="lpstr">
      <vt:lpstr>Arial</vt:lpstr>
      <vt:lpstr>Calibri</vt:lpstr>
      <vt:lpstr>Courier New</vt:lpstr>
      <vt:lpstr>Helvetica 55 Roman</vt:lpstr>
      <vt:lpstr>Helvetica Neue</vt:lpstr>
      <vt:lpstr>HelveticaNeue BoldCond</vt:lpstr>
      <vt:lpstr>HelveticaNeue MediumCond</vt:lpstr>
      <vt:lpstr>Wingdings</vt:lpstr>
      <vt:lpstr>Honeywell 16x9 Wide PPT Template V3</vt:lpstr>
      <vt:lpstr>Honeywell Theme</vt:lpstr>
      <vt:lpstr>1_Honeywell Theme</vt:lpstr>
      <vt:lpstr>2_Honeywell Theme</vt:lpstr>
      <vt:lpstr>PowerPoint Presentation</vt:lpstr>
      <vt:lpstr>Airfield Lighting – Transition </vt:lpstr>
      <vt:lpstr>Current challenges of LED Airfield Lighting power supply</vt:lpstr>
      <vt:lpstr>Comparison of Waveform</vt:lpstr>
      <vt:lpstr>Crest Factor</vt:lpstr>
      <vt:lpstr>Challenges as System Integrator</vt:lpstr>
      <vt:lpstr>High Start Up Voltage – Our Observations</vt:lpstr>
      <vt:lpstr>High Start Up Voltage </vt:lpstr>
      <vt:lpstr>Trigger SCR v/s IGBT</vt:lpstr>
      <vt:lpstr>ASD Communication (FSK)</vt:lpstr>
      <vt:lpstr>Circuit Stability </vt:lpstr>
      <vt:lpstr>High Start Up Timing</vt:lpstr>
      <vt:lpstr>Key Thoughts</vt:lpstr>
      <vt:lpstr>Need for New Approach </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Connected Airline Operations SMP</dc:title>
  <dc:creator>Kadike, Maksood</dc:creator>
  <cp:lastModifiedBy>Panhoelzl, Gerald</cp:lastModifiedBy>
  <cp:revision>395</cp:revision>
  <dcterms:created xsi:type="dcterms:W3CDTF">2015-03-30T13:26:54Z</dcterms:created>
  <dcterms:modified xsi:type="dcterms:W3CDTF">2015-10-20T14:02:43Z</dcterms:modified>
</cp:coreProperties>
</file>