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0" r:id="rId2"/>
    <p:sldId id="271" r:id="rId3"/>
    <p:sldId id="272" r:id="rId4"/>
    <p:sldId id="273" r:id="rId5"/>
    <p:sldId id="299" r:id="rId6"/>
    <p:sldId id="274" r:id="rId7"/>
    <p:sldId id="278" r:id="rId8"/>
    <p:sldId id="279" r:id="rId9"/>
    <p:sldId id="281" r:id="rId10"/>
    <p:sldId id="284" r:id="rId11"/>
  </p:sldIdLst>
  <p:sldSz cx="9144000" cy="5143500" type="screen16x9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6902" autoAdjust="0"/>
  </p:normalViewPr>
  <p:slideViewPr>
    <p:cSldViewPr>
      <p:cViewPr varScale="1">
        <p:scale>
          <a:sx n="113" d="100"/>
          <a:sy n="113" d="100"/>
        </p:scale>
        <p:origin x="590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6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pPr>
              <a:defRPr/>
            </a:pPr>
            <a:fld id="{2825528F-F08D-4F9A-8F61-0465DEC9BE86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pPr>
              <a:defRPr/>
            </a:pPr>
            <a:fld id="{10D7CD3F-DA00-4C89-83CA-CA4D2ABB3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7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49C10-3621-448E-974A-FBB9E2211FF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12C35-0068-4E34-9680-5DA0D032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6344-D194-4B96-BBD4-9862E6A18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8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8D528-225B-472F-9259-BE1B0DEE9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75CC-66A9-4C3E-BD28-7099721C5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1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265152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9B60-B542-45A3-B2FA-46A2A2592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C076-D534-4A98-B662-89E6DC3A2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7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39E81-E214-4B0D-B299-A4EAD0347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CFDA2-CD9C-42EB-86DE-34BC7C60E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2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794F-F3AC-48DE-96D0-64F6B3E82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8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DB12-DE76-48AF-BE9B-2A5658F96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0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DA14D-B8DB-416C-A942-00D3156E0F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9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8B2B5-F2E4-468D-B92A-95B7781B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4" y="57150"/>
            <a:ext cx="4202012" cy="684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76351"/>
            <a:ext cx="7924800" cy="1752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2015 – IESALC Fall Technology Meeting </a:t>
            </a:r>
            <a:br>
              <a:rPr lang="en-US" sz="3200" b="1" dirty="0" smtClean="0"/>
            </a:br>
            <a:r>
              <a:rPr lang="en-US" sz="3200" b="1" dirty="0" smtClean="0"/>
              <a:t>Business Meeting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Denver Marriott Tech Center</a:t>
            </a:r>
          </a:p>
          <a:p>
            <a:pPr eaLnBrk="1" hangingPunct="1">
              <a:defRPr/>
            </a:pPr>
            <a:r>
              <a:rPr lang="en-US" sz="2400" dirty="0" smtClean="0"/>
              <a:t>Denver, Colorado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0750" y="4214812"/>
            <a:ext cx="48196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</a:rPr>
              <a:t>October 18 – 22, 2015</a:t>
            </a:r>
            <a:endParaRPr lang="en-US" sz="2000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1"/>
          <p:cNvSpPr>
            <a:spLocks noGrp="1"/>
          </p:cNvSpPr>
          <p:nvPr>
            <p:ph type="subTitle" idx="1"/>
          </p:nvPr>
        </p:nvSpPr>
        <p:spPr>
          <a:xfrm>
            <a:off x="228600" y="971550"/>
            <a:ext cx="8686800" cy="3257550"/>
          </a:xfrm>
        </p:spPr>
        <p:txBody>
          <a:bodyPr/>
          <a:lstStyle/>
          <a:p>
            <a:r>
              <a:rPr lang="en-US" sz="4800" b="1" dirty="0" smtClean="0"/>
              <a:t>2016</a:t>
            </a:r>
            <a:br>
              <a:rPr lang="en-US" sz="4800" b="1" dirty="0" smtClean="0"/>
            </a:br>
            <a:r>
              <a:rPr lang="en-US" sz="4800" b="1" dirty="0" smtClean="0"/>
              <a:t>IESALC Technology Meeting</a:t>
            </a:r>
          </a:p>
          <a:p>
            <a:r>
              <a:rPr lang="en-US" sz="2800" dirty="0" smtClean="0"/>
              <a:t>Pete Butler</a:t>
            </a:r>
          </a:p>
          <a:p>
            <a:r>
              <a:rPr lang="en-US" sz="2800" dirty="0" smtClean="0"/>
              <a:t>2016 IESALC Chairman</a:t>
            </a:r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685800"/>
          </a:xfrm>
        </p:spPr>
        <p:txBody>
          <a:bodyPr/>
          <a:lstStyle/>
          <a:p>
            <a:r>
              <a:rPr lang="en-US" sz="3200" b="1" dirty="0" smtClean="0"/>
              <a:t>Thank You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486149"/>
          </a:xfrm>
        </p:spPr>
        <p:txBody>
          <a:bodyPr/>
          <a:lstStyle/>
          <a:p>
            <a:r>
              <a:rPr lang="en-US" sz="2000" dirty="0" smtClean="0"/>
              <a:t>All the Presenters!</a:t>
            </a:r>
          </a:p>
          <a:p>
            <a:r>
              <a:rPr lang="en-US" sz="2000" dirty="0" smtClean="0"/>
              <a:t>All the Attendees!  </a:t>
            </a:r>
          </a:p>
          <a:p>
            <a:r>
              <a:rPr lang="en-US" sz="2000" dirty="0" smtClean="0"/>
              <a:t>All the Sponsors- $35.5K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2000" dirty="0" smtClean="0"/>
              <a:t>IES Committee</a:t>
            </a:r>
          </a:p>
          <a:p>
            <a:pPr lvl="1"/>
            <a:r>
              <a:rPr lang="en-US" sz="2000" dirty="0" smtClean="0"/>
              <a:t>Pete Butler, Vice Chair</a:t>
            </a:r>
          </a:p>
          <a:p>
            <a:pPr lvl="1"/>
            <a:r>
              <a:rPr lang="en-US" sz="2000" dirty="0" smtClean="0"/>
              <a:t>John Bogart, Treasurer</a:t>
            </a:r>
          </a:p>
          <a:p>
            <a:pPr lvl="1"/>
            <a:r>
              <a:rPr lang="en-US" sz="2000" dirty="0" smtClean="0"/>
              <a:t>Billy Schai, Asst. Treasurer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Tara Stewart, Secretary</a:t>
            </a:r>
          </a:p>
          <a:p>
            <a:pPr lvl="1"/>
            <a:r>
              <a:rPr lang="en-US" sz="2000" dirty="0" smtClean="0"/>
              <a:t>Frank </a:t>
            </a:r>
            <a:r>
              <a:rPr lang="en-US" sz="2000" dirty="0" err="1" smtClean="0"/>
              <a:t>Barczak</a:t>
            </a:r>
            <a:r>
              <a:rPr lang="en-US" sz="2000" dirty="0" smtClean="0"/>
              <a:t>, Immediate Past Chair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Thank you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714501"/>
            <a:ext cx="8229600" cy="2651522"/>
          </a:xfrm>
        </p:spPr>
        <p:txBody>
          <a:bodyPr/>
          <a:lstStyle/>
          <a:p>
            <a:r>
              <a:rPr lang="en-US" sz="2000" dirty="0" smtClean="0"/>
              <a:t>Brett Bieberdorf, User Group</a:t>
            </a:r>
          </a:p>
          <a:p>
            <a:r>
              <a:rPr lang="en-US" sz="2000" dirty="0" smtClean="0"/>
              <a:t>Don Gallagher, Government Contacts</a:t>
            </a:r>
          </a:p>
          <a:p>
            <a:r>
              <a:rPr lang="en-US" sz="2000" dirty="0" smtClean="0"/>
              <a:t>Frank Kazienko, Day Show</a:t>
            </a:r>
          </a:p>
          <a:p>
            <a:r>
              <a:rPr lang="en-US" sz="2000" dirty="0" smtClean="0"/>
              <a:t>Gayle Gorman Freeman, Awards</a:t>
            </a:r>
          </a:p>
          <a:p>
            <a:r>
              <a:rPr lang="en-US" sz="2000" dirty="0" smtClean="0"/>
              <a:t>Frank Cassandra, Website / Sponsorships</a:t>
            </a:r>
          </a:p>
          <a:p>
            <a:r>
              <a:rPr lang="en-US" sz="2000" dirty="0" smtClean="0"/>
              <a:t>Dedra Rainey, CEUs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5" t="12283" r="12773" b="5829"/>
          <a:stretch>
            <a:fillRect/>
          </a:stretch>
        </p:blipFill>
        <p:spPr bwMode="auto">
          <a:xfrm>
            <a:off x="9448800" y="1085850"/>
            <a:ext cx="2406650" cy="152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742950"/>
            <a:ext cx="7772400" cy="1102519"/>
          </a:xfrm>
        </p:spPr>
        <p:txBody>
          <a:bodyPr/>
          <a:lstStyle/>
          <a:p>
            <a:r>
              <a:rPr lang="en-US" sz="3600" dirty="0" smtClean="0"/>
              <a:t>Nominations for </a:t>
            </a:r>
            <a:r>
              <a:rPr lang="en-US" sz="3600" smtClean="0"/>
              <a:t>the </a:t>
            </a:r>
            <a:r>
              <a:rPr lang="en-US" sz="3600" smtClean="0"/>
              <a:t>2016 </a:t>
            </a:r>
            <a:r>
              <a:rPr lang="en-US" sz="3600" dirty="0" smtClean="0"/>
              <a:t>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504950"/>
            <a:ext cx="6400800" cy="33909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Pete Butler, Chairman</a:t>
            </a:r>
          </a:p>
          <a:p>
            <a:pPr marL="0" indent="0">
              <a:buFontTx/>
              <a:buNone/>
            </a:pPr>
            <a:r>
              <a:rPr lang="en-US" dirty="0" smtClean="0"/>
              <a:t>Tara Stewart, Vice Chairman</a:t>
            </a:r>
          </a:p>
          <a:p>
            <a:pPr marL="0" indent="0">
              <a:buFontTx/>
              <a:buNone/>
            </a:pPr>
            <a:r>
              <a:rPr lang="en-US" dirty="0" smtClean="0"/>
              <a:t>John Bogart, Treasurer</a:t>
            </a:r>
          </a:p>
          <a:p>
            <a:pPr marL="0" indent="0">
              <a:buFontTx/>
              <a:buNone/>
            </a:pPr>
            <a:r>
              <a:rPr lang="en-US" dirty="0" smtClean="0"/>
              <a:t>Billy Schai, Asst. Treasurer </a:t>
            </a:r>
          </a:p>
          <a:p>
            <a:pPr marL="0" indent="0">
              <a:buFontTx/>
              <a:buNone/>
            </a:pPr>
            <a:r>
              <a:rPr lang="en-US" dirty="0" smtClean="0"/>
              <a:t>Faith Adams, Secretary </a:t>
            </a:r>
          </a:p>
        </p:txBody>
      </p:sp>
      <p:pic>
        <p:nvPicPr>
          <p:cNvPr id="1026" name="Picture 2" descr="C:\Users\jwujek\Desktop\Faith\IES_11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43150"/>
            <a:ext cx="3048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4295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b="1" dirty="0"/>
              <a:t>Treasurers Report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37557"/>
            <a:ext cx="4114800" cy="3429000"/>
          </a:xfrm>
        </p:spPr>
        <p:txBody>
          <a:bodyPr/>
          <a:lstStyle/>
          <a:p>
            <a:r>
              <a:rPr lang="en-US" dirty="0" smtClean="0"/>
              <a:t>Revenue</a:t>
            </a:r>
            <a:endParaRPr lang="en-US" dirty="0"/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Registration -	$176.5k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Spouse -	$9.5k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Trade Show-	$19.8k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Golf-	$4.1k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Sponsors-	$35.5k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Other Revenue- 	$14.8k</a:t>
            </a:r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endParaRPr lang="en-US" sz="2000" dirty="0"/>
          </a:p>
          <a:p>
            <a:pPr algn="l">
              <a:spcBef>
                <a:spcPts val="0"/>
              </a:spcBef>
              <a:tabLst>
                <a:tab pos="2395538" algn="l"/>
              </a:tabLst>
            </a:pPr>
            <a:r>
              <a:rPr lang="en-US" sz="2000" dirty="0" smtClean="0"/>
              <a:t>Total - 	$260.2k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66343" y="1123950"/>
            <a:ext cx="4114800" cy="327660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Costs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Food &amp; Beverage, Marriott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Spouses Tour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Golf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Banquet SAF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Misc. Supplies, Bank Charges, Signs, Trade Show Costs, Spring Meeting, Etc.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04800" y="3562350"/>
            <a:ext cx="36576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674914" y="462915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dirty="0" smtClean="0"/>
              <a:t>Target = $260.2k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Discussion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18134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Survey</a:t>
            </a:r>
          </a:p>
          <a:p>
            <a:pPr lvl="1">
              <a:defRPr/>
            </a:pPr>
            <a:r>
              <a:rPr lang="en-US" dirty="0" smtClean="0"/>
              <a:t>Please tell us what you like</a:t>
            </a:r>
          </a:p>
          <a:p>
            <a:pPr lvl="1">
              <a:defRPr/>
            </a:pPr>
            <a:r>
              <a:rPr lang="en-US" dirty="0" smtClean="0"/>
              <a:t>Please tell us what can be improved</a:t>
            </a:r>
          </a:p>
          <a:p>
            <a:pPr lvl="1">
              <a:defRPr/>
            </a:pPr>
            <a:r>
              <a:rPr lang="en-US" dirty="0" smtClean="0"/>
              <a:t>Paper ideas</a:t>
            </a:r>
          </a:p>
          <a:p>
            <a:pPr lvl="1">
              <a:tabLst>
                <a:tab pos="3716338" algn="l"/>
              </a:tabLst>
              <a:defRPr/>
            </a:pPr>
            <a:r>
              <a:rPr lang="en-US" dirty="0" smtClean="0"/>
              <a:t>Turn in at Podium or take it online at </a:t>
            </a:r>
          </a:p>
          <a:p>
            <a:pPr marL="457200" lvl="1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Survey Monkey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353515"/>
            <a:ext cx="17526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Discussion Items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485901"/>
            <a:ext cx="8001000" cy="2651522"/>
          </a:xfrm>
        </p:spPr>
        <p:txBody>
          <a:bodyPr/>
          <a:lstStyle/>
          <a:p>
            <a:r>
              <a:rPr lang="en-US" dirty="0" smtClean="0"/>
              <a:t>Banquet Tonight </a:t>
            </a:r>
          </a:p>
          <a:p>
            <a:pPr lvl="1"/>
            <a:r>
              <a:rPr lang="en-US" dirty="0" smtClean="0"/>
              <a:t>Meet in North Lobby</a:t>
            </a:r>
          </a:p>
          <a:p>
            <a:pPr lvl="1"/>
            <a:r>
              <a:rPr lang="en-US" dirty="0" smtClean="0"/>
              <a:t>Board Buses at 4:00PM, Buses LEAVE at 4:15PM</a:t>
            </a:r>
          </a:p>
          <a:p>
            <a:r>
              <a:rPr lang="en-US" dirty="0" smtClean="0"/>
              <a:t>Papers and Final Attendees List will be online shortly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57250"/>
          </a:xfrm>
        </p:spPr>
        <p:txBody>
          <a:bodyPr/>
          <a:lstStyle/>
          <a:p>
            <a:r>
              <a:rPr lang="en-US" sz="3200" dirty="0" smtClean="0"/>
              <a:t>Unofficial Stats - Attendees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52799"/>
          </a:xfrm>
        </p:spPr>
        <p:txBody>
          <a:bodyPr/>
          <a:lstStyle/>
          <a:p>
            <a:pPr marL="182880">
              <a:spcBef>
                <a:spcPts val="0"/>
              </a:spcBef>
            </a:pPr>
            <a:r>
              <a:rPr lang="en-US" sz="2400" dirty="0" smtClean="0"/>
              <a:t>Airports – 42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Manufacturers – 140</a:t>
            </a:r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Consultants – 77</a:t>
            </a:r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FAA / Government / Military – 20</a:t>
            </a:r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Contractors – 12</a:t>
            </a:r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Academia – 1</a:t>
            </a:r>
          </a:p>
          <a:p>
            <a:pPr marL="182880">
              <a:spcBef>
                <a:spcPts val="0"/>
              </a:spcBef>
            </a:pPr>
            <a:endParaRPr lang="en-US" sz="2400" dirty="0" smtClean="0"/>
          </a:p>
          <a:p>
            <a:pPr marL="182880">
              <a:spcBef>
                <a:spcPts val="0"/>
              </a:spcBef>
            </a:pPr>
            <a:r>
              <a:rPr lang="en-US" sz="2400" dirty="0" smtClean="0"/>
              <a:t>TOTAL:  292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Next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581150"/>
            <a:ext cx="8210309" cy="2651522"/>
          </a:xfrm>
        </p:spPr>
        <p:txBody>
          <a:bodyPr/>
          <a:lstStyle/>
          <a:p>
            <a:r>
              <a:rPr lang="en-US" sz="2000" dirty="0"/>
              <a:t>The next Government Contacts Committee will be held at </a:t>
            </a:r>
            <a:r>
              <a:rPr lang="en-US" sz="2000" dirty="0" smtClean="0"/>
              <a:t>the Holiday Inn Capital in Washington </a:t>
            </a:r>
            <a:r>
              <a:rPr lang="en-US" sz="2000" dirty="0"/>
              <a:t>DC this </a:t>
            </a:r>
            <a:r>
              <a:rPr lang="en-US" sz="2000" dirty="0" smtClean="0"/>
              <a:t>Spring.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263</Words>
  <Application>Microsoft Office PowerPoint</Application>
  <PresentationFormat>On-screen Show (16:9)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Rounded MT Bold</vt:lpstr>
      <vt:lpstr>Calibri</vt:lpstr>
      <vt:lpstr>Default Design</vt:lpstr>
      <vt:lpstr>2015 – IESALC Fall Technology Meeting  Business Meeting</vt:lpstr>
      <vt:lpstr>Thank You</vt:lpstr>
      <vt:lpstr>Thank you</vt:lpstr>
      <vt:lpstr>Nominations for the 2016 Board</vt:lpstr>
      <vt:lpstr>Treasurers Report </vt:lpstr>
      <vt:lpstr>Discussion Items</vt:lpstr>
      <vt:lpstr>Discussion Items</vt:lpstr>
      <vt:lpstr>Unofficial Stats - Attendees</vt:lpstr>
      <vt:lpstr>Next Meeting</vt:lpstr>
      <vt:lpstr>PowerPoint Presentation</vt:lpstr>
    </vt:vector>
  </TitlesOfParts>
  <Company>NC Dept.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rjwalls</dc:creator>
  <cp:lastModifiedBy>user1</cp:lastModifiedBy>
  <cp:revision>77</cp:revision>
  <cp:lastPrinted>2012-10-10T02:39:36Z</cp:lastPrinted>
  <dcterms:created xsi:type="dcterms:W3CDTF">2010-07-14T00:15:19Z</dcterms:created>
  <dcterms:modified xsi:type="dcterms:W3CDTF">2015-10-22T19:39:56Z</dcterms:modified>
</cp:coreProperties>
</file>