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0" r:id="rId5"/>
  </p:sldMasterIdLst>
  <p:notesMasterIdLst>
    <p:notesMasterId r:id="rId24"/>
  </p:notesMasterIdLst>
  <p:handoutMasterIdLst>
    <p:handoutMasterId r:id="rId25"/>
  </p:handoutMasterIdLst>
  <p:sldIdLst>
    <p:sldId id="256" r:id="rId6"/>
    <p:sldId id="437" r:id="rId7"/>
    <p:sldId id="434" r:id="rId8"/>
    <p:sldId id="439" r:id="rId9"/>
    <p:sldId id="438" r:id="rId10"/>
    <p:sldId id="440" r:id="rId11"/>
    <p:sldId id="445" r:id="rId12"/>
    <p:sldId id="302" r:id="rId13"/>
    <p:sldId id="441" r:id="rId14"/>
    <p:sldId id="430" r:id="rId15"/>
    <p:sldId id="429" r:id="rId16"/>
    <p:sldId id="424" r:id="rId17"/>
    <p:sldId id="428" r:id="rId18"/>
    <p:sldId id="427" r:id="rId19"/>
    <p:sldId id="426" r:id="rId20"/>
    <p:sldId id="442" r:id="rId21"/>
    <p:sldId id="443" r:id="rId22"/>
    <p:sldId id="444" r:id="rId23"/>
  </p:sldIdLst>
  <p:sldSz cx="9144000" cy="6858000" type="screen4x3"/>
  <p:notesSz cx="7315200" cy="9601200"/>
  <p:embeddedFontLst>
    <p:embeddedFont>
      <p:font typeface="Wingdings 3" panose="05040102010807070707" pitchFamily="18" charset="2"/>
      <p:regular r:id="rId26"/>
    </p:embeddedFont>
    <p:embeddedFont>
      <p:font typeface="Trebuchet MS" panose="020B06030202020202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1E32"/>
    <a:srgbClr val="FFFF99"/>
    <a:srgbClr val="FFFB53"/>
    <a:srgbClr val="0063BE"/>
    <a:srgbClr val="350959"/>
    <a:srgbClr val="0B4171"/>
    <a:srgbClr val="CCFFFF"/>
    <a:srgbClr val="818B0E"/>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55856" autoAdjust="0"/>
  </p:normalViewPr>
  <p:slideViewPr>
    <p:cSldViewPr snapToGrid="0">
      <p:cViewPr>
        <p:scale>
          <a:sx n="60" d="100"/>
          <a:sy n="60" d="100"/>
        </p:scale>
        <p:origin x="-1686" y="-384"/>
      </p:cViewPr>
      <p:guideLst>
        <p:guide orient="horz" pos="2160"/>
        <p:guide orient="horz" pos="1282"/>
        <p:guide orient="horz" pos="589"/>
        <p:guide orient="horz" pos="1733"/>
        <p:guide orient="horz" pos="1415"/>
        <p:guide pos="2880"/>
        <p:guide pos="606"/>
      </p:guideLst>
    </p:cSldViewPr>
  </p:slideViewPr>
  <p:outlineViewPr>
    <p:cViewPr>
      <p:scale>
        <a:sx n="33" d="100"/>
        <a:sy n="33" d="100"/>
      </p:scale>
      <p:origin x="0" y="228"/>
    </p:cViewPr>
  </p:outlin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51" d="100"/>
          <a:sy n="51" d="100"/>
        </p:scale>
        <p:origin x="-201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169699" cy="481046"/>
          </a:xfrm>
          <a:prstGeom prst="rect">
            <a:avLst/>
          </a:prstGeom>
          <a:noFill/>
          <a:ln w="9525">
            <a:noFill/>
            <a:miter lim="800000"/>
            <a:headEnd/>
            <a:tailEnd/>
          </a:ln>
          <a:effectLst/>
        </p:spPr>
        <p:txBody>
          <a:bodyPr vert="horz" wrap="square" lIns="97346" tIns="47847" rIns="97346" bIns="47847" numCol="1" anchor="t" anchorCtr="0" compatLnSpc="1">
            <a:prstTxWarp prst="textNoShape">
              <a:avLst/>
            </a:prstTxWarp>
          </a:bodyPr>
          <a:lstStyle>
            <a:lvl1pPr defTabSz="964907" eaLnBrk="0" hangingPunct="0">
              <a:defRPr sz="1200">
                <a:latin typeface="Times New Roman" pitchFamily="18" charset="0"/>
                <a:ea typeface="+mn-ea"/>
                <a:cs typeface="+mn-cs"/>
              </a:defRPr>
            </a:lvl1pPr>
          </a:lstStyle>
          <a:p>
            <a:pPr>
              <a:defRPr/>
            </a:pPr>
            <a:r>
              <a:rPr lang="en-US" dirty="0">
                <a:latin typeface="Trebuchet MS" pitchFamily="34" charset="0"/>
              </a:rPr>
              <a:t>Air Line Pilots Association, International</a:t>
            </a:r>
          </a:p>
        </p:txBody>
      </p:sp>
      <p:sp>
        <p:nvSpPr>
          <p:cNvPr id="4099" name="Rectangle 1027"/>
          <p:cNvSpPr>
            <a:spLocks noGrp="1" noChangeArrowheads="1"/>
          </p:cNvSpPr>
          <p:nvPr>
            <p:ph type="dt" sz="quarter" idx="1"/>
          </p:nvPr>
        </p:nvSpPr>
        <p:spPr bwMode="auto">
          <a:xfrm>
            <a:off x="3838091" y="0"/>
            <a:ext cx="3477109" cy="481046"/>
          </a:xfrm>
          <a:prstGeom prst="rect">
            <a:avLst/>
          </a:prstGeom>
          <a:noFill/>
          <a:ln w="9525">
            <a:noFill/>
            <a:miter lim="800000"/>
            <a:headEnd/>
            <a:tailEnd/>
          </a:ln>
          <a:effectLst/>
        </p:spPr>
        <p:txBody>
          <a:bodyPr vert="horz" wrap="square" lIns="97346" tIns="47847" rIns="97346" bIns="47847" numCol="1" anchor="t" anchorCtr="0" compatLnSpc="1">
            <a:prstTxWarp prst="textNoShape">
              <a:avLst/>
            </a:prstTxWarp>
          </a:bodyPr>
          <a:lstStyle>
            <a:lvl1pPr algn="r" defTabSz="964907" eaLnBrk="0" hangingPunct="0">
              <a:defRPr sz="1200">
                <a:latin typeface="Times New Roman" pitchFamily="18" charset="0"/>
                <a:ea typeface="+mn-ea"/>
                <a:cs typeface="+mn-cs"/>
              </a:defRPr>
            </a:lvl1pPr>
          </a:lstStyle>
          <a:p>
            <a:pPr>
              <a:defRPr/>
            </a:pPr>
            <a:r>
              <a:rPr lang="en-US" dirty="0">
                <a:latin typeface="Trebuchet MS" pitchFamily="34" charset="0"/>
              </a:rPr>
              <a:t>Airport Safety Liaison </a:t>
            </a:r>
            <a:r>
              <a:rPr lang="en-US" dirty="0" smtClean="0">
                <a:latin typeface="Trebuchet MS" pitchFamily="34" charset="0"/>
              </a:rPr>
              <a:t>(ASL) Training</a:t>
            </a:r>
            <a:endParaRPr lang="en-US" dirty="0">
              <a:latin typeface="Trebuchet MS" pitchFamily="34" charset="0"/>
            </a:endParaRPr>
          </a:p>
          <a:p>
            <a:pPr>
              <a:defRPr/>
            </a:pPr>
            <a:r>
              <a:rPr lang="en-US" dirty="0">
                <a:latin typeface="Trebuchet MS" pitchFamily="34" charset="0"/>
              </a:rPr>
              <a:t>Airport and Ground Environment (AGE) Group</a:t>
            </a:r>
          </a:p>
        </p:txBody>
      </p:sp>
      <p:sp>
        <p:nvSpPr>
          <p:cNvPr id="4100" name="Rectangle 1028"/>
          <p:cNvSpPr>
            <a:spLocks noGrp="1" noChangeArrowheads="1"/>
          </p:cNvSpPr>
          <p:nvPr>
            <p:ph type="ftr" sz="quarter" idx="2"/>
          </p:nvPr>
        </p:nvSpPr>
        <p:spPr bwMode="auto">
          <a:xfrm>
            <a:off x="0" y="9120156"/>
            <a:ext cx="3169699" cy="481045"/>
          </a:xfrm>
          <a:prstGeom prst="rect">
            <a:avLst/>
          </a:prstGeom>
          <a:noFill/>
          <a:ln w="9525">
            <a:noFill/>
            <a:miter lim="800000"/>
            <a:headEnd/>
            <a:tailEnd/>
          </a:ln>
          <a:effectLst/>
        </p:spPr>
        <p:txBody>
          <a:bodyPr vert="horz" wrap="square" lIns="97346" tIns="47847" rIns="97346" bIns="47847" numCol="1" anchor="b" anchorCtr="0" compatLnSpc="1">
            <a:prstTxWarp prst="textNoShape">
              <a:avLst/>
            </a:prstTxWarp>
          </a:bodyPr>
          <a:lstStyle>
            <a:lvl1pPr defTabSz="964907" eaLnBrk="0" hangingPunct="0">
              <a:defRPr sz="1200">
                <a:latin typeface="Times New Roman" pitchFamily="18" charset="0"/>
                <a:ea typeface="+mn-ea"/>
                <a:cs typeface="+mn-cs"/>
              </a:defRPr>
            </a:lvl1pPr>
          </a:lstStyle>
          <a:p>
            <a:pPr>
              <a:defRPr/>
            </a:pPr>
            <a:r>
              <a:rPr lang="en-US" dirty="0" smtClean="0">
                <a:latin typeface="Trebuchet MS" pitchFamily="34" charset="0"/>
              </a:rPr>
              <a:t>ASL HRN 614 </a:t>
            </a:r>
            <a:r>
              <a:rPr lang="en-US" dirty="0" err="1" smtClean="0">
                <a:latin typeface="Trebuchet MS" pitchFamily="34" charset="0"/>
              </a:rPr>
              <a:t>sjw</a:t>
            </a:r>
            <a:endParaRPr lang="en-US" dirty="0">
              <a:latin typeface="Trebuchet MS" pitchFamily="34" charset="0"/>
            </a:endParaRPr>
          </a:p>
        </p:txBody>
      </p:sp>
      <p:sp>
        <p:nvSpPr>
          <p:cNvPr id="4101" name="Rectangle 1029"/>
          <p:cNvSpPr>
            <a:spLocks noGrp="1" noChangeArrowheads="1"/>
          </p:cNvSpPr>
          <p:nvPr>
            <p:ph type="sldNum" sz="quarter" idx="3"/>
          </p:nvPr>
        </p:nvSpPr>
        <p:spPr bwMode="auto">
          <a:xfrm>
            <a:off x="4145502" y="9120156"/>
            <a:ext cx="3169699" cy="481045"/>
          </a:xfrm>
          <a:prstGeom prst="rect">
            <a:avLst/>
          </a:prstGeom>
          <a:noFill/>
          <a:ln w="9525">
            <a:noFill/>
            <a:miter lim="800000"/>
            <a:headEnd/>
            <a:tailEnd/>
          </a:ln>
          <a:effectLst/>
        </p:spPr>
        <p:txBody>
          <a:bodyPr vert="horz" wrap="square" lIns="97346" tIns="47847" rIns="97346" bIns="47847" numCol="1" anchor="b" anchorCtr="0" compatLnSpc="1">
            <a:prstTxWarp prst="textNoShape">
              <a:avLst/>
            </a:prstTxWarp>
          </a:bodyPr>
          <a:lstStyle>
            <a:lvl1pPr algn="r" defTabSz="964907" eaLnBrk="0" hangingPunct="0">
              <a:defRPr sz="1200">
                <a:latin typeface="Times New Roman" pitchFamily="18" charset="0"/>
                <a:ea typeface="+mn-ea"/>
                <a:cs typeface="+mn-cs"/>
              </a:defRPr>
            </a:lvl1pPr>
          </a:lstStyle>
          <a:p>
            <a:pPr>
              <a:defRPr/>
            </a:pPr>
            <a:fld id="{4D7C2D42-6DE1-4EAF-8BCF-A5F004FDFD04}" type="slidenum">
              <a:rPr lang="en-US"/>
              <a:pPr>
                <a:defRPr/>
              </a:pPr>
              <a:t>‹#›</a:t>
            </a:fld>
            <a:endParaRPr lang="en-US" dirty="0"/>
          </a:p>
        </p:txBody>
      </p:sp>
    </p:spTree>
    <p:extLst>
      <p:ext uri="{BB962C8B-B14F-4D97-AF65-F5344CB8AC3E}">
        <p14:creationId xmlns:p14="http://schemas.microsoft.com/office/powerpoint/2010/main" val="366792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9699" cy="481046"/>
          </a:xfrm>
          <a:prstGeom prst="rect">
            <a:avLst/>
          </a:prstGeom>
          <a:noFill/>
          <a:ln w="9525">
            <a:noFill/>
            <a:miter lim="800000"/>
            <a:headEnd/>
            <a:tailEnd/>
          </a:ln>
          <a:effectLst/>
        </p:spPr>
        <p:txBody>
          <a:bodyPr vert="horz" wrap="square" lIns="97346" tIns="47847" rIns="97346" bIns="47847" numCol="1" anchor="t" anchorCtr="0" compatLnSpc="1">
            <a:prstTxWarp prst="textNoShape">
              <a:avLst/>
            </a:prstTxWarp>
          </a:bodyPr>
          <a:lstStyle>
            <a:lvl1pPr defTabSz="964907" eaLnBrk="0" hangingPunct="0">
              <a:defRPr sz="1200">
                <a:latin typeface="Times New Roman" pitchFamily="18"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4145502" y="0"/>
            <a:ext cx="3169699" cy="481046"/>
          </a:xfrm>
          <a:prstGeom prst="rect">
            <a:avLst/>
          </a:prstGeom>
          <a:noFill/>
          <a:ln w="9525">
            <a:noFill/>
            <a:miter lim="800000"/>
            <a:headEnd/>
            <a:tailEnd/>
          </a:ln>
          <a:effectLst/>
        </p:spPr>
        <p:txBody>
          <a:bodyPr vert="horz" wrap="square" lIns="97346" tIns="47847" rIns="97346" bIns="47847" numCol="1" anchor="t" anchorCtr="0" compatLnSpc="1">
            <a:prstTxWarp prst="textNoShape">
              <a:avLst/>
            </a:prstTxWarp>
          </a:bodyPr>
          <a:lstStyle>
            <a:lvl1pPr algn="r" defTabSz="964907" eaLnBrk="0" hangingPunct="0">
              <a:defRPr sz="1200">
                <a:latin typeface="Times New Roman" pitchFamily="18" charset="0"/>
                <a:ea typeface="+mn-ea"/>
                <a:cs typeface="+mn-cs"/>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270000" y="722313"/>
            <a:ext cx="4795838" cy="3595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5803" y="4557615"/>
            <a:ext cx="5363595" cy="4322839"/>
          </a:xfrm>
          <a:prstGeom prst="rect">
            <a:avLst/>
          </a:prstGeom>
          <a:noFill/>
          <a:ln w="9525">
            <a:noFill/>
            <a:miter lim="800000"/>
            <a:headEnd/>
            <a:tailEnd/>
          </a:ln>
          <a:effectLst/>
        </p:spPr>
        <p:txBody>
          <a:bodyPr vert="horz" wrap="square" lIns="97346" tIns="47847" rIns="97346" bIns="478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120156"/>
            <a:ext cx="3169699" cy="481045"/>
          </a:xfrm>
          <a:prstGeom prst="rect">
            <a:avLst/>
          </a:prstGeom>
          <a:noFill/>
          <a:ln w="9525">
            <a:noFill/>
            <a:miter lim="800000"/>
            <a:headEnd/>
            <a:tailEnd/>
          </a:ln>
          <a:effectLst/>
        </p:spPr>
        <p:txBody>
          <a:bodyPr vert="horz" wrap="square" lIns="97346" tIns="47847" rIns="97346" bIns="47847" numCol="1" anchor="b" anchorCtr="0" compatLnSpc="1">
            <a:prstTxWarp prst="textNoShape">
              <a:avLst/>
            </a:prstTxWarp>
          </a:bodyPr>
          <a:lstStyle>
            <a:lvl1pPr defTabSz="964907" eaLnBrk="0" hangingPunct="0">
              <a:defRPr sz="1200">
                <a:latin typeface="Times New Roman" pitchFamily="18" charset="0"/>
                <a:ea typeface="+mn-ea"/>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4145502" y="9120156"/>
            <a:ext cx="3169699" cy="481045"/>
          </a:xfrm>
          <a:prstGeom prst="rect">
            <a:avLst/>
          </a:prstGeom>
          <a:noFill/>
          <a:ln w="9525">
            <a:noFill/>
            <a:miter lim="800000"/>
            <a:headEnd/>
            <a:tailEnd/>
          </a:ln>
          <a:effectLst/>
        </p:spPr>
        <p:txBody>
          <a:bodyPr vert="horz" wrap="square" lIns="97346" tIns="47847" rIns="97346" bIns="47847" numCol="1" anchor="b" anchorCtr="0" compatLnSpc="1">
            <a:prstTxWarp prst="textNoShape">
              <a:avLst/>
            </a:prstTxWarp>
          </a:bodyPr>
          <a:lstStyle>
            <a:lvl1pPr algn="r" defTabSz="964907" eaLnBrk="0" hangingPunct="0">
              <a:defRPr sz="1200">
                <a:latin typeface="Times New Roman" pitchFamily="18" charset="0"/>
                <a:ea typeface="+mn-ea"/>
                <a:cs typeface="+mn-cs"/>
              </a:defRPr>
            </a:lvl1pPr>
          </a:lstStyle>
          <a:p>
            <a:pPr>
              <a:defRPr/>
            </a:pPr>
            <a:fld id="{5DA7C68C-4603-49DA-9332-6E12E526505E}" type="slidenum">
              <a:rPr lang="en-US"/>
              <a:pPr>
                <a:defRPr/>
              </a:pPr>
              <a:t>‹#›</a:t>
            </a:fld>
            <a:endParaRPr lang="en-US" dirty="0"/>
          </a:p>
        </p:txBody>
      </p:sp>
    </p:spTree>
    <p:extLst>
      <p:ext uri="{BB962C8B-B14F-4D97-AF65-F5344CB8AC3E}">
        <p14:creationId xmlns:p14="http://schemas.microsoft.com/office/powerpoint/2010/main" val="3789909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143843" y="9120156"/>
            <a:ext cx="3169699"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3" tIns="48707" rIns="97413" bIns="48707" anchor="b"/>
          <a:lstStyle>
            <a:lvl1pPr defTabSz="930275" eaLnBrk="0" hangingPunct="0">
              <a:defRPr>
                <a:solidFill>
                  <a:schemeClr val="tx1"/>
                </a:solidFill>
                <a:latin typeface="Tahoma" pitchFamily="34" charset="0"/>
                <a:cs typeface="Arial" charset="0"/>
              </a:defRPr>
            </a:lvl1pPr>
            <a:lvl2pPr marL="755650" indent="-290513" defTabSz="930275" eaLnBrk="0" hangingPunct="0">
              <a:defRPr>
                <a:solidFill>
                  <a:schemeClr val="tx1"/>
                </a:solidFill>
                <a:latin typeface="Tahoma" pitchFamily="34" charset="0"/>
                <a:cs typeface="Arial" charset="0"/>
              </a:defRPr>
            </a:lvl2pPr>
            <a:lvl3pPr marL="1163638" indent="-233363" defTabSz="930275" eaLnBrk="0" hangingPunct="0">
              <a:defRPr>
                <a:solidFill>
                  <a:schemeClr val="tx1"/>
                </a:solidFill>
                <a:latin typeface="Tahoma" pitchFamily="34" charset="0"/>
                <a:cs typeface="Arial" charset="0"/>
              </a:defRPr>
            </a:lvl3pPr>
            <a:lvl4pPr marL="1628775" indent="-233363" defTabSz="930275" eaLnBrk="0" hangingPunct="0">
              <a:defRPr>
                <a:solidFill>
                  <a:schemeClr val="tx1"/>
                </a:solidFill>
                <a:latin typeface="Tahoma" pitchFamily="34" charset="0"/>
                <a:cs typeface="Arial" charset="0"/>
              </a:defRPr>
            </a:lvl4pPr>
            <a:lvl5pPr marL="2093913" indent="-233363" defTabSz="930275" eaLnBrk="0" hangingPunct="0">
              <a:defRPr>
                <a:solidFill>
                  <a:schemeClr val="tx1"/>
                </a:solidFill>
                <a:latin typeface="Tahoma" pitchFamily="34" charset="0"/>
                <a:cs typeface="Arial" charset="0"/>
              </a:defRPr>
            </a:lvl5pPr>
            <a:lvl6pPr marL="2551113" indent="-233363" defTabSz="930275" eaLnBrk="0" fontAlgn="base" hangingPunct="0">
              <a:spcBef>
                <a:spcPct val="0"/>
              </a:spcBef>
              <a:spcAft>
                <a:spcPct val="0"/>
              </a:spcAft>
              <a:defRPr>
                <a:solidFill>
                  <a:schemeClr val="tx1"/>
                </a:solidFill>
                <a:latin typeface="Tahoma" pitchFamily="34" charset="0"/>
                <a:cs typeface="Arial" charset="0"/>
              </a:defRPr>
            </a:lvl6pPr>
            <a:lvl7pPr marL="3008313" indent="-233363" defTabSz="930275" eaLnBrk="0" fontAlgn="base" hangingPunct="0">
              <a:spcBef>
                <a:spcPct val="0"/>
              </a:spcBef>
              <a:spcAft>
                <a:spcPct val="0"/>
              </a:spcAft>
              <a:defRPr>
                <a:solidFill>
                  <a:schemeClr val="tx1"/>
                </a:solidFill>
                <a:latin typeface="Tahoma" pitchFamily="34" charset="0"/>
                <a:cs typeface="Arial" charset="0"/>
              </a:defRPr>
            </a:lvl7pPr>
            <a:lvl8pPr marL="3465513" indent="-233363" defTabSz="930275" eaLnBrk="0" fontAlgn="base" hangingPunct="0">
              <a:spcBef>
                <a:spcPct val="0"/>
              </a:spcBef>
              <a:spcAft>
                <a:spcPct val="0"/>
              </a:spcAft>
              <a:defRPr>
                <a:solidFill>
                  <a:schemeClr val="tx1"/>
                </a:solidFill>
                <a:latin typeface="Tahoma" pitchFamily="34" charset="0"/>
                <a:cs typeface="Arial" charset="0"/>
              </a:defRPr>
            </a:lvl8pPr>
            <a:lvl9pPr marL="3922713" indent="-233363" defTabSz="930275"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fld id="{15DD993B-5242-461E-A879-FC1F1AB50B80}" type="slidenum">
              <a:rPr lang="en-US" sz="1300">
                <a:latin typeface="Arial" charset="0"/>
              </a:rPr>
              <a:pPr algn="r" eaLnBrk="1" hangingPunct="1"/>
              <a:t>2</a:t>
            </a:fld>
            <a:endParaRPr lang="en-US" sz="1300">
              <a:latin typeface="Arial" charset="0"/>
            </a:endParaRPr>
          </a:p>
        </p:txBody>
      </p:sp>
      <p:sp>
        <p:nvSpPr>
          <p:cNvPr id="121859" name="Rectangle 7"/>
          <p:cNvSpPr txBox="1">
            <a:spLocks noGrp="1" noChangeArrowheads="1"/>
          </p:cNvSpPr>
          <p:nvPr/>
        </p:nvSpPr>
        <p:spPr bwMode="auto">
          <a:xfrm>
            <a:off x="4143843" y="9120156"/>
            <a:ext cx="3169699"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3" tIns="48707" rIns="97413" bIns="48707" anchor="b"/>
          <a:lstStyle>
            <a:lvl1pPr defTabSz="930275" eaLnBrk="0" hangingPunct="0">
              <a:defRPr>
                <a:solidFill>
                  <a:schemeClr val="tx1"/>
                </a:solidFill>
                <a:latin typeface="Tahoma" pitchFamily="34" charset="0"/>
                <a:cs typeface="Arial" charset="0"/>
              </a:defRPr>
            </a:lvl1pPr>
            <a:lvl2pPr marL="755650" indent="-290513" defTabSz="930275" eaLnBrk="0" hangingPunct="0">
              <a:defRPr>
                <a:solidFill>
                  <a:schemeClr val="tx1"/>
                </a:solidFill>
                <a:latin typeface="Tahoma" pitchFamily="34" charset="0"/>
                <a:cs typeface="Arial" charset="0"/>
              </a:defRPr>
            </a:lvl2pPr>
            <a:lvl3pPr marL="1163638" indent="-233363" defTabSz="930275" eaLnBrk="0" hangingPunct="0">
              <a:defRPr>
                <a:solidFill>
                  <a:schemeClr val="tx1"/>
                </a:solidFill>
                <a:latin typeface="Tahoma" pitchFamily="34" charset="0"/>
                <a:cs typeface="Arial" charset="0"/>
              </a:defRPr>
            </a:lvl3pPr>
            <a:lvl4pPr marL="1628775" indent="-233363" defTabSz="930275" eaLnBrk="0" hangingPunct="0">
              <a:defRPr>
                <a:solidFill>
                  <a:schemeClr val="tx1"/>
                </a:solidFill>
                <a:latin typeface="Tahoma" pitchFamily="34" charset="0"/>
                <a:cs typeface="Arial" charset="0"/>
              </a:defRPr>
            </a:lvl4pPr>
            <a:lvl5pPr marL="2093913" indent="-233363" defTabSz="930275" eaLnBrk="0" hangingPunct="0">
              <a:defRPr>
                <a:solidFill>
                  <a:schemeClr val="tx1"/>
                </a:solidFill>
                <a:latin typeface="Tahoma" pitchFamily="34" charset="0"/>
                <a:cs typeface="Arial" charset="0"/>
              </a:defRPr>
            </a:lvl5pPr>
            <a:lvl6pPr marL="2551113" indent="-233363" defTabSz="930275" eaLnBrk="0" fontAlgn="base" hangingPunct="0">
              <a:spcBef>
                <a:spcPct val="0"/>
              </a:spcBef>
              <a:spcAft>
                <a:spcPct val="0"/>
              </a:spcAft>
              <a:defRPr>
                <a:solidFill>
                  <a:schemeClr val="tx1"/>
                </a:solidFill>
                <a:latin typeface="Tahoma" pitchFamily="34" charset="0"/>
                <a:cs typeface="Arial" charset="0"/>
              </a:defRPr>
            </a:lvl6pPr>
            <a:lvl7pPr marL="3008313" indent="-233363" defTabSz="930275" eaLnBrk="0" fontAlgn="base" hangingPunct="0">
              <a:spcBef>
                <a:spcPct val="0"/>
              </a:spcBef>
              <a:spcAft>
                <a:spcPct val="0"/>
              </a:spcAft>
              <a:defRPr>
                <a:solidFill>
                  <a:schemeClr val="tx1"/>
                </a:solidFill>
                <a:latin typeface="Tahoma" pitchFamily="34" charset="0"/>
                <a:cs typeface="Arial" charset="0"/>
              </a:defRPr>
            </a:lvl7pPr>
            <a:lvl8pPr marL="3465513" indent="-233363" defTabSz="930275" eaLnBrk="0" fontAlgn="base" hangingPunct="0">
              <a:spcBef>
                <a:spcPct val="0"/>
              </a:spcBef>
              <a:spcAft>
                <a:spcPct val="0"/>
              </a:spcAft>
              <a:defRPr>
                <a:solidFill>
                  <a:schemeClr val="tx1"/>
                </a:solidFill>
                <a:latin typeface="Tahoma" pitchFamily="34" charset="0"/>
                <a:cs typeface="Arial" charset="0"/>
              </a:defRPr>
            </a:lvl8pPr>
            <a:lvl9pPr marL="3922713" indent="-233363" defTabSz="930275"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fld id="{2C2491FE-D0D0-4E1F-BC37-924EAFA1C59C}" type="slidenum">
              <a:rPr lang="en-US" sz="1300">
                <a:latin typeface="Arial" charset="0"/>
              </a:rPr>
              <a:pPr algn="r" eaLnBrk="1" hangingPunct="1"/>
              <a:t>2</a:t>
            </a:fld>
            <a:endParaRPr lang="en-US" sz="1300">
              <a:latin typeface="Arial" charset="0"/>
            </a:endParaRPr>
          </a:p>
        </p:txBody>
      </p:sp>
      <p:sp>
        <p:nvSpPr>
          <p:cNvPr id="121860" name="Rectangle 2"/>
          <p:cNvSpPr>
            <a:spLocks noGrp="1" noRot="1" noChangeAspect="1" noChangeArrowheads="1" noTextEdit="1"/>
          </p:cNvSpPr>
          <p:nvPr>
            <p:ph type="sldImg"/>
          </p:nvPr>
        </p:nvSpPr>
        <p:spPr>
          <a:xfrm>
            <a:off x="2443163" y="239713"/>
            <a:ext cx="2347912" cy="1760537"/>
          </a:xfrm>
          <a:ln/>
        </p:spPr>
      </p:sp>
      <p:sp>
        <p:nvSpPr>
          <p:cNvPr id="121861" name="Rectangle 3"/>
          <p:cNvSpPr>
            <a:spLocks noGrp="1" noChangeArrowheads="1"/>
          </p:cNvSpPr>
          <p:nvPr>
            <p:ph type="body" idx="1"/>
          </p:nvPr>
        </p:nvSpPr>
        <p:spPr>
          <a:xfrm>
            <a:off x="406586" y="2080152"/>
            <a:ext cx="6502031" cy="71204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3" tIns="48707" rIns="97413" bIns="48707"/>
          <a:lstStyle/>
          <a:p>
            <a:pPr eaLnBrk="1" hangingPunct="1">
              <a:lnSpc>
                <a:spcPct val="90000"/>
              </a:lnSpc>
            </a:pPr>
            <a:r>
              <a:rPr lang="en-US" sz="1700"/>
              <a:t>Before I begin, I’d like give everyone a little background on who ALPA is. As I mentioned, we represent more than 60, 000 airline pilots at 42 airlines, both here in the United States and in Canada. Through our affiliation with the International Federation of Airline Pilots Association (IFALPA), we represent over 110,000 pilots across the globe at 90 member Association.</a:t>
            </a:r>
          </a:p>
          <a:p>
            <a:pPr eaLnBrk="1" hangingPunct="1">
              <a:lnSpc>
                <a:spcPct val="90000"/>
              </a:lnSpc>
            </a:pPr>
            <a:endParaRPr lang="en-US" sz="1700"/>
          </a:p>
          <a:p>
            <a:pPr eaLnBrk="1" hangingPunct="1">
              <a:lnSpc>
                <a:spcPct val="90000"/>
              </a:lnSpc>
            </a:pPr>
            <a:r>
              <a:rPr lang="en-US" sz="1700"/>
              <a:t>For more than 76 years, safety has been a core value of our Association. It’s even part of our motto: Schedule with Safety. Consequently, we do more than just talk about safety, we put our money where our mouth is and a significant part of our operating budget, which comes from our members’ dues contributions, go directly to dealing with aviation safety issues that affect our membership, our fellow employees, and the traveling public.</a:t>
            </a:r>
          </a:p>
          <a:p>
            <a:pPr eaLnBrk="1" hangingPunct="1">
              <a:lnSpc>
                <a:spcPct val="90000"/>
              </a:lnSpc>
            </a:pPr>
            <a:endParaRPr lang="en-US" sz="1700"/>
          </a:p>
          <a:p>
            <a:pPr eaLnBrk="1" hangingPunct="1">
              <a:lnSpc>
                <a:spcPct val="90000"/>
              </a:lnSpc>
            </a:pPr>
            <a:r>
              <a:rPr lang="en-US" sz="1700"/>
              <a:t>We work collaboratively with government and industry groups on a wide variety of topics, bringing the line pilot perspective to the table in those discussions.</a:t>
            </a:r>
          </a:p>
          <a:p>
            <a:pPr eaLnBrk="1" hangingPunct="1">
              <a:lnSpc>
                <a:spcPct val="90000"/>
              </a:lnSpc>
            </a:pPr>
            <a:endParaRPr lang="en-US" sz="1700"/>
          </a:p>
          <a:p>
            <a:pPr eaLnBrk="1" hangingPunct="1">
              <a:lnSpc>
                <a:spcPct val="90000"/>
              </a:lnSpc>
            </a:pPr>
            <a:endParaRPr lang="en-US" sz="1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defRPr>
            </a:lvl1pPr>
            <a:lvl2pPr marL="785372" indent="-302066" eaLnBrk="0" hangingPunct="0">
              <a:defRPr sz="2500">
                <a:solidFill>
                  <a:schemeClr val="tx1"/>
                </a:solidFill>
                <a:latin typeface="Arial" charset="0"/>
              </a:defRPr>
            </a:lvl2pPr>
            <a:lvl3pPr marL="1208265" indent="-241653" eaLnBrk="0" hangingPunct="0">
              <a:defRPr sz="2500">
                <a:solidFill>
                  <a:schemeClr val="tx1"/>
                </a:solidFill>
                <a:latin typeface="Arial" charset="0"/>
              </a:defRPr>
            </a:lvl3pPr>
            <a:lvl4pPr marL="1691571" indent="-241653" eaLnBrk="0" hangingPunct="0">
              <a:defRPr sz="2500">
                <a:solidFill>
                  <a:schemeClr val="tx1"/>
                </a:solidFill>
                <a:latin typeface="Arial" charset="0"/>
              </a:defRPr>
            </a:lvl4pPr>
            <a:lvl5pPr marL="2174878" indent="-241653" eaLnBrk="0" hangingPunct="0">
              <a:defRPr sz="2500">
                <a:solidFill>
                  <a:schemeClr val="tx1"/>
                </a:solidFill>
                <a:latin typeface="Arial" charset="0"/>
              </a:defRPr>
            </a:lvl5pPr>
            <a:lvl6pPr marL="2658184" indent="-241653" eaLnBrk="0" fontAlgn="base" hangingPunct="0">
              <a:spcBef>
                <a:spcPct val="0"/>
              </a:spcBef>
              <a:spcAft>
                <a:spcPct val="0"/>
              </a:spcAft>
              <a:defRPr sz="2500">
                <a:solidFill>
                  <a:schemeClr val="tx1"/>
                </a:solidFill>
                <a:latin typeface="Arial" charset="0"/>
              </a:defRPr>
            </a:lvl6pPr>
            <a:lvl7pPr marL="3141490" indent="-241653" eaLnBrk="0" fontAlgn="base" hangingPunct="0">
              <a:spcBef>
                <a:spcPct val="0"/>
              </a:spcBef>
              <a:spcAft>
                <a:spcPct val="0"/>
              </a:spcAft>
              <a:defRPr sz="2500">
                <a:solidFill>
                  <a:schemeClr val="tx1"/>
                </a:solidFill>
                <a:latin typeface="Arial" charset="0"/>
              </a:defRPr>
            </a:lvl7pPr>
            <a:lvl8pPr marL="3624796" indent="-241653" eaLnBrk="0" fontAlgn="base" hangingPunct="0">
              <a:spcBef>
                <a:spcPct val="0"/>
              </a:spcBef>
              <a:spcAft>
                <a:spcPct val="0"/>
              </a:spcAft>
              <a:defRPr sz="2500">
                <a:solidFill>
                  <a:schemeClr val="tx1"/>
                </a:solidFill>
                <a:latin typeface="Arial" charset="0"/>
              </a:defRPr>
            </a:lvl8pPr>
            <a:lvl9pPr marL="4108102" indent="-241653" eaLnBrk="0" fontAlgn="base" hangingPunct="0">
              <a:spcBef>
                <a:spcPct val="0"/>
              </a:spcBef>
              <a:spcAft>
                <a:spcPct val="0"/>
              </a:spcAft>
              <a:defRPr sz="2500">
                <a:solidFill>
                  <a:schemeClr val="tx1"/>
                </a:solidFill>
                <a:latin typeface="Arial" charset="0"/>
              </a:defRPr>
            </a:lvl9pPr>
          </a:lstStyle>
          <a:p>
            <a:pPr eaLnBrk="1" hangingPunct="1"/>
            <a:fld id="{F6E6CAB9-543D-48AC-BB46-B9B31A37277D}" type="slidenum">
              <a:rPr lang="en-US" sz="1300"/>
              <a:pPr eaLnBrk="1" hangingPunct="1"/>
              <a:t>18</a:t>
            </a:fld>
            <a:endParaRPr lang="en-US" sz="1300"/>
          </a:p>
        </p:txBody>
      </p:sp>
      <p:sp>
        <p:nvSpPr>
          <p:cNvPr id="25603" name="Rectangle 2"/>
          <p:cNvSpPr>
            <a:spLocks noGrp="1" noRot="1" noChangeAspect="1" noChangeArrowheads="1" noTextEdit="1"/>
          </p:cNvSpPr>
          <p:nvPr>
            <p:ph type="sldImg"/>
          </p:nvPr>
        </p:nvSpPr>
        <p:spPr>
          <a:xfrm>
            <a:off x="1417638" y="157163"/>
            <a:ext cx="4479925" cy="3359150"/>
          </a:xfrm>
          <a:ln/>
        </p:spPr>
      </p:sp>
      <p:sp>
        <p:nvSpPr>
          <p:cNvPr id="25604" name="Rectangle 3"/>
          <p:cNvSpPr>
            <a:spLocks noGrp="1" noChangeArrowheads="1"/>
          </p:cNvSpPr>
          <p:nvPr>
            <p:ph type="body" idx="1"/>
          </p:nvPr>
        </p:nvSpPr>
        <p:spPr>
          <a:xfrm>
            <a:off x="729828" y="3600450"/>
            <a:ext cx="5855547" cy="5200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700"/>
              <a:t>Thank you</a:t>
            </a:r>
          </a:p>
          <a:p>
            <a:pPr eaLnBrk="1" hangingPunct="1"/>
            <a:endParaRPr lang="en-US" sz="17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6E691-39A1-4B1B-9725-D9AEF0363375}"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49A27D77-8D40-4B27-B62F-6135F30FAD64}" type="datetime1">
              <a:rPr lang="en-US" sz="1200" b="0">
                <a:latin typeface="Times New Roman" pitchFamily="18" charset="0"/>
              </a:rPr>
              <a:pPr/>
              <a:t>10/16/2015</a:t>
            </a:fld>
            <a:endParaRPr lang="en-US" sz="1200" b="0" dirty="0">
              <a:latin typeface="Times New Roman" pitchFamily="18" charset="0"/>
            </a:endParaRPr>
          </a:p>
        </p:txBody>
      </p:sp>
      <p:sp>
        <p:nvSpPr>
          <p:cNvPr id="178179" name="Rectangle 7"/>
          <p:cNvSpPr>
            <a:spLocks noGrp="1" noChangeArrowheads="1"/>
          </p:cNvSpPr>
          <p:nvPr>
            <p:ph type="sldNum" sz="quarter" idx="5"/>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97179BD3-BAD3-43B8-AFED-2818A6819168}" type="slidenum">
              <a:rPr lang="en-US" sz="1200" b="0">
                <a:latin typeface="Times New Roman" pitchFamily="18" charset="0"/>
              </a:rPr>
              <a:pPr/>
              <a:t>8</a:t>
            </a:fld>
            <a:endParaRPr lang="en-US" sz="1200" b="0" dirty="0">
              <a:latin typeface="Times New Roman" pitchFamily="18" charset="0"/>
            </a:endParaRPr>
          </a:p>
        </p:txBody>
      </p:sp>
      <p:sp>
        <p:nvSpPr>
          <p:cNvPr id="178180" name="Rectangle 2"/>
          <p:cNvSpPr>
            <a:spLocks noGrp="1" noChangeArrowheads="1"/>
          </p:cNvSpPr>
          <p:nvPr>
            <p:ph type="body" idx="1"/>
          </p:nvPr>
        </p:nvSpPr>
        <p:spPr>
          <a:noFill/>
        </p:spPr>
        <p:txBody>
          <a:bodyPr lIns="95121" tIns="46726" rIns="95121" bIns="46726"/>
          <a:lstStyle/>
          <a:p>
            <a:pPr>
              <a:lnSpc>
                <a:spcPct val="125000"/>
              </a:lnSpc>
            </a:pPr>
            <a:r>
              <a:rPr lang="en-US" dirty="0" smtClean="0"/>
              <a:t>Notes: 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                                                       Page 1</a:t>
            </a:r>
          </a:p>
        </p:txBody>
      </p:sp>
      <p:sp>
        <p:nvSpPr>
          <p:cNvPr id="17818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49A27D77-8D40-4B27-B62F-6135F30FAD64}" type="datetime1">
              <a:rPr lang="en-US" sz="1200" b="0">
                <a:latin typeface="Times New Roman" pitchFamily="18" charset="0"/>
              </a:rPr>
              <a:pPr/>
              <a:t>10/16/2015</a:t>
            </a:fld>
            <a:endParaRPr lang="en-US" sz="1200" b="0" dirty="0">
              <a:latin typeface="Times New Roman" pitchFamily="18" charset="0"/>
            </a:endParaRPr>
          </a:p>
        </p:txBody>
      </p:sp>
      <p:sp>
        <p:nvSpPr>
          <p:cNvPr id="178179" name="Rectangle 7"/>
          <p:cNvSpPr>
            <a:spLocks noGrp="1" noChangeArrowheads="1"/>
          </p:cNvSpPr>
          <p:nvPr>
            <p:ph type="sldNum" sz="quarter" idx="5"/>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97179BD3-BAD3-43B8-AFED-2818A6819168}" type="slidenum">
              <a:rPr lang="en-US" sz="1200" b="0">
                <a:latin typeface="Times New Roman" pitchFamily="18" charset="0"/>
              </a:rPr>
              <a:pPr/>
              <a:t>10</a:t>
            </a:fld>
            <a:endParaRPr lang="en-US" sz="1200" b="0" dirty="0">
              <a:latin typeface="Times New Roman" pitchFamily="18" charset="0"/>
            </a:endParaRPr>
          </a:p>
        </p:txBody>
      </p:sp>
      <p:sp>
        <p:nvSpPr>
          <p:cNvPr id="178180" name="Rectangle 2"/>
          <p:cNvSpPr>
            <a:spLocks noGrp="1" noChangeArrowheads="1"/>
          </p:cNvSpPr>
          <p:nvPr>
            <p:ph type="body" idx="1"/>
          </p:nvPr>
        </p:nvSpPr>
        <p:spPr>
          <a:noFill/>
        </p:spPr>
        <p:txBody>
          <a:bodyPr lIns="95121" tIns="46726" rIns="95121" bIns="46726"/>
          <a:lstStyle/>
          <a:p>
            <a:pPr>
              <a:lnSpc>
                <a:spcPct val="125000"/>
              </a:lnSpc>
            </a:pPr>
            <a:r>
              <a:rPr lang="en-US" dirty="0" smtClean="0"/>
              <a:t>Notes: 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                                                       Page 1</a:t>
            </a:r>
          </a:p>
        </p:txBody>
      </p:sp>
      <p:sp>
        <p:nvSpPr>
          <p:cNvPr id="17818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49A27D77-8D40-4B27-B62F-6135F30FAD64}" type="datetime1">
              <a:rPr lang="en-US" sz="1200" b="0">
                <a:latin typeface="Times New Roman" pitchFamily="18" charset="0"/>
              </a:rPr>
              <a:pPr/>
              <a:t>10/16/2015</a:t>
            </a:fld>
            <a:endParaRPr lang="en-US" sz="1200" b="0" dirty="0">
              <a:latin typeface="Times New Roman" pitchFamily="18" charset="0"/>
            </a:endParaRPr>
          </a:p>
        </p:txBody>
      </p:sp>
      <p:sp>
        <p:nvSpPr>
          <p:cNvPr id="178179" name="Rectangle 7"/>
          <p:cNvSpPr>
            <a:spLocks noGrp="1" noChangeArrowheads="1"/>
          </p:cNvSpPr>
          <p:nvPr>
            <p:ph type="sldNum" sz="quarter" idx="5"/>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97179BD3-BAD3-43B8-AFED-2818A6819168}" type="slidenum">
              <a:rPr lang="en-US" sz="1200" b="0">
                <a:latin typeface="Times New Roman" pitchFamily="18" charset="0"/>
              </a:rPr>
              <a:pPr/>
              <a:t>11</a:t>
            </a:fld>
            <a:endParaRPr lang="en-US" sz="1200" b="0" dirty="0">
              <a:latin typeface="Times New Roman" pitchFamily="18" charset="0"/>
            </a:endParaRPr>
          </a:p>
        </p:txBody>
      </p:sp>
      <p:sp>
        <p:nvSpPr>
          <p:cNvPr id="178180" name="Rectangle 2"/>
          <p:cNvSpPr>
            <a:spLocks noGrp="1" noChangeArrowheads="1"/>
          </p:cNvSpPr>
          <p:nvPr>
            <p:ph type="body" idx="1"/>
          </p:nvPr>
        </p:nvSpPr>
        <p:spPr>
          <a:noFill/>
        </p:spPr>
        <p:txBody>
          <a:bodyPr lIns="95121" tIns="46726" rIns="95121" bIns="46726"/>
          <a:lstStyle/>
          <a:p>
            <a:pPr>
              <a:lnSpc>
                <a:spcPct val="125000"/>
              </a:lnSpc>
            </a:pPr>
            <a:r>
              <a:rPr lang="en-US" dirty="0" smtClean="0"/>
              <a:t>Notes: 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                                                       Page 1</a:t>
            </a:r>
          </a:p>
        </p:txBody>
      </p:sp>
      <p:sp>
        <p:nvSpPr>
          <p:cNvPr id="17818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49A27D77-8D40-4B27-B62F-6135F30FAD64}" type="datetime1">
              <a:rPr lang="en-US" sz="1200" b="0">
                <a:latin typeface="Times New Roman" pitchFamily="18" charset="0"/>
              </a:rPr>
              <a:pPr/>
              <a:t>10/16/2015</a:t>
            </a:fld>
            <a:endParaRPr lang="en-US" sz="1200" b="0" dirty="0">
              <a:latin typeface="Times New Roman" pitchFamily="18" charset="0"/>
            </a:endParaRPr>
          </a:p>
        </p:txBody>
      </p:sp>
      <p:sp>
        <p:nvSpPr>
          <p:cNvPr id="178179" name="Rectangle 7"/>
          <p:cNvSpPr>
            <a:spLocks noGrp="1" noChangeArrowheads="1"/>
          </p:cNvSpPr>
          <p:nvPr>
            <p:ph type="sldNum" sz="quarter" idx="5"/>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97179BD3-BAD3-43B8-AFED-2818A6819168}" type="slidenum">
              <a:rPr lang="en-US" sz="1200" b="0">
                <a:latin typeface="Times New Roman" pitchFamily="18" charset="0"/>
              </a:rPr>
              <a:pPr/>
              <a:t>12</a:t>
            </a:fld>
            <a:endParaRPr lang="en-US" sz="1200" b="0" dirty="0">
              <a:latin typeface="Times New Roman" pitchFamily="18" charset="0"/>
            </a:endParaRPr>
          </a:p>
        </p:txBody>
      </p:sp>
      <p:sp>
        <p:nvSpPr>
          <p:cNvPr id="178180" name="Rectangle 2"/>
          <p:cNvSpPr>
            <a:spLocks noGrp="1" noChangeArrowheads="1"/>
          </p:cNvSpPr>
          <p:nvPr>
            <p:ph type="body" idx="1"/>
          </p:nvPr>
        </p:nvSpPr>
        <p:spPr>
          <a:noFill/>
        </p:spPr>
        <p:txBody>
          <a:bodyPr lIns="95121" tIns="46726" rIns="95121" bIns="46726"/>
          <a:lstStyle/>
          <a:p>
            <a:pPr>
              <a:lnSpc>
                <a:spcPct val="125000"/>
              </a:lnSpc>
            </a:pPr>
            <a:r>
              <a:rPr lang="en-US" dirty="0" smtClean="0"/>
              <a:t>Notes: 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                                                       Page 1</a:t>
            </a:r>
          </a:p>
        </p:txBody>
      </p:sp>
      <p:sp>
        <p:nvSpPr>
          <p:cNvPr id="17818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49A27D77-8D40-4B27-B62F-6135F30FAD64}" type="datetime1">
              <a:rPr lang="en-US" sz="1200" b="0">
                <a:latin typeface="Times New Roman" pitchFamily="18" charset="0"/>
              </a:rPr>
              <a:pPr/>
              <a:t>10/16/2015</a:t>
            </a:fld>
            <a:endParaRPr lang="en-US" sz="1200" b="0" dirty="0">
              <a:latin typeface="Times New Roman" pitchFamily="18" charset="0"/>
            </a:endParaRPr>
          </a:p>
        </p:txBody>
      </p:sp>
      <p:sp>
        <p:nvSpPr>
          <p:cNvPr id="178179" name="Rectangle 7"/>
          <p:cNvSpPr>
            <a:spLocks noGrp="1" noChangeArrowheads="1"/>
          </p:cNvSpPr>
          <p:nvPr>
            <p:ph type="sldNum" sz="quarter" idx="5"/>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97179BD3-BAD3-43B8-AFED-2818A6819168}" type="slidenum">
              <a:rPr lang="en-US" sz="1200" b="0">
                <a:latin typeface="Times New Roman" pitchFamily="18" charset="0"/>
              </a:rPr>
              <a:pPr/>
              <a:t>13</a:t>
            </a:fld>
            <a:endParaRPr lang="en-US" sz="1200" b="0" dirty="0">
              <a:latin typeface="Times New Roman" pitchFamily="18" charset="0"/>
            </a:endParaRPr>
          </a:p>
        </p:txBody>
      </p:sp>
      <p:sp>
        <p:nvSpPr>
          <p:cNvPr id="178180" name="Rectangle 2"/>
          <p:cNvSpPr>
            <a:spLocks noGrp="1" noChangeArrowheads="1"/>
          </p:cNvSpPr>
          <p:nvPr>
            <p:ph type="body" idx="1"/>
          </p:nvPr>
        </p:nvSpPr>
        <p:spPr>
          <a:noFill/>
        </p:spPr>
        <p:txBody>
          <a:bodyPr lIns="95121" tIns="46726" rIns="95121" bIns="46726"/>
          <a:lstStyle/>
          <a:p>
            <a:pPr>
              <a:lnSpc>
                <a:spcPct val="125000"/>
              </a:lnSpc>
            </a:pPr>
            <a:r>
              <a:rPr lang="en-US" dirty="0" smtClean="0"/>
              <a:t>Notes: 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                                                       Page 1</a:t>
            </a:r>
          </a:p>
        </p:txBody>
      </p:sp>
      <p:sp>
        <p:nvSpPr>
          <p:cNvPr id="17818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49A27D77-8D40-4B27-B62F-6135F30FAD64}" type="datetime1">
              <a:rPr lang="en-US" sz="1200" b="0">
                <a:latin typeface="Times New Roman" pitchFamily="18" charset="0"/>
              </a:rPr>
              <a:pPr/>
              <a:t>10/16/2015</a:t>
            </a:fld>
            <a:endParaRPr lang="en-US" sz="1200" b="0" dirty="0">
              <a:latin typeface="Times New Roman" pitchFamily="18" charset="0"/>
            </a:endParaRPr>
          </a:p>
        </p:txBody>
      </p:sp>
      <p:sp>
        <p:nvSpPr>
          <p:cNvPr id="178179" name="Rectangle 7"/>
          <p:cNvSpPr>
            <a:spLocks noGrp="1" noChangeArrowheads="1"/>
          </p:cNvSpPr>
          <p:nvPr>
            <p:ph type="sldNum" sz="quarter" idx="5"/>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97179BD3-BAD3-43B8-AFED-2818A6819168}" type="slidenum">
              <a:rPr lang="en-US" sz="1200" b="0">
                <a:latin typeface="Times New Roman" pitchFamily="18" charset="0"/>
              </a:rPr>
              <a:pPr/>
              <a:t>14</a:t>
            </a:fld>
            <a:endParaRPr lang="en-US" sz="1200" b="0" dirty="0">
              <a:latin typeface="Times New Roman" pitchFamily="18" charset="0"/>
            </a:endParaRPr>
          </a:p>
        </p:txBody>
      </p:sp>
      <p:sp>
        <p:nvSpPr>
          <p:cNvPr id="178180" name="Rectangle 2"/>
          <p:cNvSpPr>
            <a:spLocks noGrp="1" noChangeArrowheads="1"/>
          </p:cNvSpPr>
          <p:nvPr>
            <p:ph type="body" idx="1"/>
          </p:nvPr>
        </p:nvSpPr>
        <p:spPr>
          <a:noFill/>
        </p:spPr>
        <p:txBody>
          <a:bodyPr lIns="95121" tIns="46726" rIns="95121" bIns="46726"/>
          <a:lstStyle/>
          <a:p>
            <a:pPr>
              <a:lnSpc>
                <a:spcPct val="125000"/>
              </a:lnSpc>
            </a:pPr>
            <a:r>
              <a:rPr lang="en-US" dirty="0" smtClean="0"/>
              <a:t>Notes: 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                                                       Page 1</a:t>
            </a:r>
          </a:p>
        </p:txBody>
      </p:sp>
      <p:sp>
        <p:nvSpPr>
          <p:cNvPr id="17818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49A27D77-8D40-4B27-B62F-6135F30FAD64}" type="datetime1">
              <a:rPr lang="en-US" sz="1200" b="0">
                <a:latin typeface="Times New Roman" pitchFamily="18" charset="0"/>
              </a:rPr>
              <a:pPr/>
              <a:t>10/16/2015</a:t>
            </a:fld>
            <a:endParaRPr lang="en-US" sz="1200" b="0" dirty="0">
              <a:latin typeface="Times New Roman" pitchFamily="18" charset="0"/>
            </a:endParaRPr>
          </a:p>
        </p:txBody>
      </p:sp>
      <p:sp>
        <p:nvSpPr>
          <p:cNvPr id="178179" name="Rectangle 7"/>
          <p:cNvSpPr>
            <a:spLocks noGrp="1" noChangeArrowheads="1"/>
          </p:cNvSpPr>
          <p:nvPr>
            <p:ph type="sldNum" sz="quarter" idx="5"/>
          </p:nvPr>
        </p:nvSpPr>
        <p:spPr>
          <a:noFill/>
        </p:spPr>
        <p:txBody>
          <a:bodyPr/>
          <a:lstStyle>
            <a:lvl1pPr defTabSz="960375">
              <a:defRPr sz="2400" b="1">
                <a:solidFill>
                  <a:schemeClr val="tx1"/>
                </a:solidFill>
                <a:latin typeface="PosterBodoni BT" pitchFamily="18" charset="0"/>
              </a:defRPr>
            </a:lvl1pPr>
            <a:lvl2pPr marL="742901" indent="-285731" defTabSz="960375">
              <a:defRPr sz="2400" b="1">
                <a:solidFill>
                  <a:schemeClr val="tx1"/>
                </a:solidFill>
                <a:latin typeface="PosterBodoni BT" pitchFamily="18" charset="0"/>
              </a:defRPr>
            </a:lvl2pPr>
            <a:lvl3pPr marL="1142924" indent="-228585" defTabSz="960375">
              <a:defRPr sz="2400" b="1">
                <a:solidFill>
                  <a:schemeClr val="tx1"/>
                </a:solidFill>
                <a:latin typeface="PosterBodoni BT" pitchFamily="18" charset="0"/>
              </a:defRPr>
            </a:lvl3pPr>
            <a:lvl4pPr marL="1600093" indent="-228585" defTabSz="960375">
              <a:defRPr sz="2400" b="1">
                <a:solidFill>
                  <a:schemeClr val="tx1"/>
                </a:solidFill>
                <a:latin typeface="PosterBodoni BT" pitchFamily="18" charset="0"/>
              </a:defRPr>
            </a:lvl4pPr>
            <a:lvl5pPr marL="2057264" indent="-228585" defTabSz="960375">
              <a:defRPr sz="2400" b="1">
                <a:solidFill>
                  <a:schemeClr val="tx1"/>
                </a:solidFill>
                <a:latin typeface="PosterBodoni BT" pitchFamily="18" charset="0"/>
              </a:defRPr>
            </a:lvl5pPr>
            <a:lvl6pPr marL="2514433" indent="-228585" defTabSz="960375" eaLnBrk="0" fontAlgn="base" hangingPunct="0">
              <a:spcBef>
                <a:spcPct val="0"/>
              </a:spcBef>
              <a:spcAft>
                <a:spcPct val="0"/>
              </a:spcAft>
              <a:defRPr sz="2400" b="1">
                <a:solidFill>
                  <a:schemeClr val="tx1"/>
                </a:solidFill>
                <a:latin typeface="PosterBodoni BT" pitchFamily="18" charset="0"/>
              </a:defRPr>
            </a:lvl6pPr>
            <a:lvl7pPr marL="2971602" indent="-228585" defTabSz="960375" eaLnBrk="0" fontAlgn="base" hangingPunct="0">
              <a:spcBef>
                <a:spcPct val="0"/>
              </a:spcBef>
              <a:spcAft>
                <a:spcPct val="0"/>
              </a:spcAft>
              <a:defRPr sz="2400" b="1">
                <a:solidFill>
                  <a:schemeClr val="tx1"/>
                </a:solidFill>
                <a:latin typeface="PosterBodoni BT" pitchFamily="18" charset="0"/>
              </a:defRPr>
            </a:lvl7pPr>
            <a:lvl8pPr marL="3428773" indent="-228585" defTabSz="960375" eaLnBrk="0" fontAlgn="base" hangingPunct="0">
              <a:spcBef>
                <a:spcPct val="0"/>
              </a:spcBef>
              <a:spcAft>
                <a:spcPct val="0"/>
              </a:spcAft>
              <a:defRPr sz="2400" b="1">
                <a:solidFill>
                  <a:schemeClr val="tx1"/>
                </a:solidFill>
                <a:latin typeface="PosterBodoni BT" pitchFamily="18" charset="0"/>
              </a:defRPr>
            </a:lvl8pPr>
            <a:lvl9pPr marL="3885942" indent="-228585" defTabSz="960375" eaLnBrk="0" fontAlgn="base" hangingPunct="0">
              <a:spcBef>
                <a:spcPct val="0"/>
              </a:spcBef>
              <a:spcAft>
                <a:spcPct val="0"/>
              </a:spcAft>
              <a:defRPr sz="2400" b="1">
                <a:solidFill>
                  <a:schemeClr val="tx1"/>
                </a:solidFill>
                <a:latin typeface="PosterBodoni BT" pitchFamily="18" charset="0"/>
              </a:defRPr>
            </a:lvl9pPr>
          </a:lstStyle>
          <a:p>
            <a:fld id="{97179BD3-BAD3-43B8-AFED-2818A6819168}" type="slidenum">
              <a:rPr lang="en-US" sz="1200" b="0">
                <a:latin typeface="Times New Roman" pitchFamily="18" charset="0"/>
              </a:rPr>
              <a:pPr/>
              <a:t>15</a:t>
            </a:fld>
            <a:endParaRPr lang="en-US" sz="1200" b="0" dirty="0">
              <a:latin typeface="Times New Roman" pitchFamily="18" charset="0"/>
            </a:endParaRPr>
          </a:p>
        </p:txBody>
      </p:sp>
      <p:sp>
        <p:nvSpPr>
          <p:cNvPr id="178180" name="Rectangle 2"/>
          <p:cNvSpPr>
            <a:spLocks noGrp="1" noChangeArrowheads="1"/>
          </p:cNvSpPr>
          <p:nvPr>
            <p:ph type="body" idx="1"/>
          </p:nvPr>
        </p:nvSpPr>
        <p:spPr>
          <a:noFill/>
        </p:spPr>
        <p:txBody>
          <a:bodyPr lIns="95121" tIns="46726" rIns="95121" bIns="46726"/>
          <a:lstStyle/>
          <a:p>
            <a:pPr>
              <a:lnSpc>
                <a:spcPct val="125000"/>
              </a:lnSpc>
            </a:pPr>
            <a:r>
              <a:rPr lang="en-US" dirty="0" smtClean="0"/>
              <a:t>Notes: 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_______________________________________________________________</a:t>
            </a:r>
          </a:p>
          <a:p>
            <a:pPr>
              <a:lnSpc>
                <a:spcPct val="125000"/>
              </a:lnSpc>
            </a:pPr>
            <a:r>
              <a:rPr lang="en-US" dirty="0" smtClean="0"/>
              <a:t>                                                       Page 1</a:t>
            </a:r>
          </a:p>
        </p:txBody>
      </p:sp>
      <p:sp>
        <p:nvSpPr>
          <p:cNvPr id="17818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25875" y="395288"/>
            <a:ext cx="15827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153"/>
          <p:cNvSpPr>
            <a:spLocks noGrp="1" noRot="1" noChangeArrowheads="1"/>
          </p:cNvSpPr>
          <p:nvPr>
            <p:ph type="ctrTitle"/>
          </p:nvPr>
        </p:nvSpPr>
        <p:spPr>
          <a:xfrm>
            <a:off x="685800" y="2667000"/>
            <a:ext cx="7772400" cy="1470025"/>
          </a:xfrm>
        </p:spPr>
        <p:txBody>
          <a:bodyPr/>
          <a:lstStyle>
            <a:lvl1pPr>
              <a:defRPr smtClean="0">
                <a:solidFill>
                  <a:srgbClr val="FFFB53"/>
                </a:solidFill>
                <a:effectLst>
                  <a:outerShdw blurRad="38100" dist="38100" dir="2700000" algn="tl">
                    <a:srgbClr val="000000">
                      <a:alpha val="43137"/>
                    </a:srgbClr>
                  </a:outerShdw>
                </a:effectLst>
                <a:latin typeface="Trebuchet MS" pitchFamily="34" charset="0"/>
              </a:defRPr>
            </a:lvl1pPr>
          </a:lstStyle>
          <a:p>
            <a:r>
              <a:rPr lang="en-US" smtClean="0"/>
              <a:t>Click to edit Master title style</a:t>
            </a:r>
            <a:endParaRPr lang="en-US" dirty="0" smtClean="0"/>
          </a:p>
        </p:txBody>
      </p:sp>
      <p:sp>
        <p:nvSpPr>
          <p:cNvPr id="54277" name="Rectangle 157"/>
          <p:cNvSpPr>
            <a:spLocks noGrp="1" noRot="1" noChangeArrowheads="1"/>
          </p:cNvSpPr>
          <p:nvPr>
            <p:ph type="subTitle" idx="1"/>
          </p:nvPr>
        </p:nvSpPr>
        <p:spPr>
          <a:xfrm>
            <a:off x="1371600" y="4191000"/>
            <a:ext cx="6400800" cy="762000"/>
          </a:xfrm>
        </p:spPr>
        <p:txBody>
          <a:bodyPr/>
          <a:lstStyle>
            <a:lvl1pPr marL="0" indent="0" algn="ctr">
              <a:buFont typeface="Arial" charset="0"/>
              <a:buNone/>
              <a:defRPr smtClean="0">
                <a:effectLst>
                  <a:outerShdw blurRad="38100" dist="38100" dir="2700000" algn="tl">
                    <a:srgbClr val="000000">
                      <a:alpha val="43137"/>
                    </a:srgbClr>
                  </a:outerShdw>
                </a:effectLst>
                <a:latin typeface="Trebuchet MS" pitchFamily="34" charset="0"/>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581738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70000"/>
              </a:lnSpc>
              <a:defRPr>
                <a:latin typeface="Trebuchet MS" pitchFamily="34" charset="0"/>
              </a:defRPr>
            </a:lvl1pPr>
          </a:lstStyle>
          <a:p>
            <a:r>
              <a:rPr lang="en-US" smtClean="0"/>
              <a:t>Click to edit Master title style</a:t>
            </a:r>
            <a:endParaRPr lang="en-US" dirty="0"/>
          </a:p>
        </p:txBody>
      </p:sp>
      <p:sp>
        <p:nvSpPr>
          <p:cNvPr id="4" name="Text Placeholder 2"/>
          <p:cNvSpPr>
            <a:spLocks noGrp="1"/>
          </p:cNvSpPr>
          <p:nvPr>
            <p:ph type="body" sz="half" idx="1"/>
          </p:nvPr>
        </p:nvSpPr>
        <p:spPr>
          <a:xfrm>
            <a:off x="301625" y="1368425"/>
            <a:ext cx="8537575" cy="4879975"/>
          </a:xfrm>
        </p:spPr>
        <p:txBody>
          <a:bodyPr/>
          <a:lstStyle>
            <a:lvl1pPr>
              <a:defRPr sz="3600">
                <a:latin typeface="Trebuchet MS" pitchFamily="34" charset="0"/>
              </a:defRPr>
            </a:lvl1pPr>
            <a:lvl2pPr>
              <a:defRPr sz="3200">
                <a:latin typeface="Trebuchet MS" pitchFamily="34" charset="0"/>
              </a:defRPr>
            </a:lvl2pPr>
            <a:lvl3pPr>
              <a:defRPr sz="2800">
                <a:latin typeface="Trebuchet MS" pitchFamily="34" charset="0"/>
              </a:defRPr>
            </a:lvl3pPr>
            <a:lvl4pPr>
              <a:defRPr sz="2400">
                <a:latin typeface="Trebuchet MS" pitchFamily="34" charset="0"/>
              </a:defRPr>
            </a:lvl4pPr>
            <a:lvl5pPr>
              <a:defRPr sz="2400">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17"/>
          <p:cNvGrpSpPr>
            <a:grpSpLocks/>
          </p:cNvGrpSpPr>
          <p:nvPr userDrawn="1"/>
        </p:nvGrpSpPr>
        <p:grpSpPr bwMode="auto">
          <a:xfrm>
            <a:off x="296863" y="1220788"/>
            <a:ext cx="8547100" cy="227012"/>
            <a:chOff x="109" y="871"/>
            <a:chExt cx="5526" cy="143"/>
          </a:xfrm>
          <a:solidFill>
            <a:srgbClr val="FFFFCC"/>
          </a:solidFill>
        </p:grpSpPr>
        <p:sp>
          <p:nvSpPr>
            <p:cNvPr id="7" name="Rectangle 18"/>
            <p:cNvSpPr>
              <a:spLocks noChangeArrowheads="1"/>
            </p:cNvSpPr>
            <p:nvPr/>
          </p:nvSpPr>
          <p:spPr bwMode="auto">
            <a:xfrm>
              <a:off x="109" y="871"/>
              <a:ext cx="5526" cy="143"/>
            </a:xfrm>
            <a:prstGeom prst="rect">
              <a:avLst/>
            </a:prstGeom>
            <a:grp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Line 19"/>
            <p:cNvSpPr>
              <a:spLocks noChangeShapeType="1"/>
            </p:cNvSpPr>
            <p:nvPr/>
          </p:nvSpPr>
          <p:spPr bwMode="auto">
            <a:xfrm>
              <a:off x="144" y="911"/>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20"/>
            <p:cNvSpPr>
              <a:spLocks noChangeShapeType="1"/>
            </p:cNvSpPr>
            <p:nvPr/>
          </p:nvSpPr>
          <p:spPr bwMode="auto">
            <a:xfrm>
              <a:off x="144" y="934"/>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21"/>
            <p:cNvSpPr>
              <a:spLocks noChangeShapeType="1"/>
            </p:cNvSpPr>
            <p:nvPr/>
          </p:nvSpPr>
          <p:spPr bwMode="auto">
            <a:xfrm>
              <a:off x="144" y="958"/>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22"/>
            <p:cNvSpPr>
              <a:spLocks noChangeShapeType="1"/>
            </p:cNvSpPr>
            <p:nvPr/>
          </p:nvSpPr>
          <p:spPr bwMode="auto">
            <a:xfrm>
              <a:off x="144" y="981"/>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4" name="Rectangle 6"/>
          <p:cNvSpPr txBox="1">
            <a:spLocks noChangeArrowheads="1"/>
          </p:cNvSpPr>
          <p:nvPr userDrawn="1"/>
        </p:nvSpPr>
        <p:spPr>
          <a:xfrm>
            <a:off x="8500937" y="6541102"/>
            <a:ext cx="1143000"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chemeClr val="tx1"/>
                </a:solidFill>
                <a:latin typeface="PosterBodoni BT" pitchFamily="18" charset="0"/>
                <a:ea typeface="+mn-ea"/>
                <a:cs typeface="Arial" charset="0"/>
              </a:defRPr>
            </a:lvl1pPr>
            <a:lvl2pPr marL="742950" indent="-285750" algn="l" rtl="0" fontAlgn="base">
              <a:spcBef>
                <a:spcPct val="0"/>
              </a:spcBef>
              <a:spcAft>
                <a:spcPct val="0"/>
              </a:spcAft>
              <a:defRPr sz="2400" b="1" kern="1200">
                <a:solidFill>
                  <a:schemeClr val="tx1"/>
                </a:solidFill>
                <a:latin typeface="PosterBodoni BT" pitchFamily="18" charset="0"/>
                <a:ea typeface="+mn-ea"/>
                <a:cs typeface="Arial" charset="0"/>
              </a:defRPr>
            </a:lvl2pPr>
            <a:lvl3pPr marL="1143000" indent="-228600" algn="l" rtl="0" fontAlgn="base">
              <a:spcBef>
                <a:spcPct val="0"/>
              </a:spcBef>
              <a:spcAft>
                <a:spcPct val="0"/>
              </a:spcAft>
              <a:defRPr sz="2400" b="1" kern="1200">
                <a:solidFill>
                  <a:schemeClr val="tx1"/>
                </a:solidFill>
                <a:latin typeface="PosterBodoni BT" pitchFamily="18" charset="0"/>
                <a:ea typeface="+mn-ea"/>
                <a:cs typeface="Arial" charset="0"/>
              </a:defRPr>
            </a:lvl3pPr>
            <a:lvl4pPr marL="1600200" indent="-228600" algn="l" rtl="0" fontAlgn="base">
              <a:spcBef>
                <a:spcPct val="0"/>
              </a:spcBef>
              <a:spcAft>
                <a:spcPct val="0"/>
              </a:spcAft>
              <a:defRPr sz="2400" b="1" kern="1200">
                <a:solidFill>
                  <a:schemeClr val="tx1"/>
                </a:solidFill>
                <a:latin typeface="PosterBodoni BT" pitchFamily="18" charset="0"/>
                <a:ea typeface="+mn-ea"/>
                <a:cs typeface="Arial" charset="0"/>
              </a:defRPr>
            </a:lvl4pPr>
            <a:lvl5pPr marL="2057400" indent="-228600" algn="l" rtl="0" fontAlgn="base">
              <a:spcBef>
                <a:spcPct val="0"/>
              </a:spcBef>
              <a:spcAft>
                <a:spcPct val="0"/>
              </a:spcAft>
              <a:defRPr sz="2400" b="1" kern="1200">
                <a:solidFill>
                  <a:schemeClr val="tx1"/>
                </a:solidFill>
                <a:latin typeface="PosterBodoni BT" pitchFamily="18" charset="0"/>
                <a:ea typeface="+mn-ea"/>
                <a:cs typeface="Arial" charset="0"/>
              </a:defRPr>
            </a:lvl5pPr>
            <a:lvl6pPr marL="25146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6pPr>
            <a:lvl7pPr marL="29718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7pPr>
            <a:lvl8pPr marL="34290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8pPr>
            <a:lvl9pPr marL="38862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9pPr>
          </a:lstStyle>
          <a:p>
            <a:fld id="{FF2AF469-A166-46D9-9B84-4984828CBFF0}" type="slidenum">
              <a:rPr lang="en-US" sz="1000" b="0" smtClean="0">
                <a:solidFill>
                  <a:schemeClr val="accent5">
                    <a:lumMod val="40000"/>
                    <a:lumOff val="60000"/>
                  </a:schemeClr>
                </a:solidFill>
                <a:latin typeface="Times New Roman" pitchFamily="18" charset="0"/>
              </a:rPr>
              <a:pPr/>
              <a:t>‹#›</a:t>
            </a:fld>
            <a:endParaRPr lang="en-US" sz="1000" b="0" dirty="0">
              <a:solidFill>
                <a:schemeClr val="accent5">
                  <a:lumMod val="40000"/>
                  <a:lumOff val="60000"/>
                </a:schemeClr>
              </a:solidFill>
              <a:latin typeface="Times New Roman" pitchFamily="18" charset="0"/>
            </a:endParaRPr>
          </a:p>
        </p:txBody>
      </p:sp>
      <p:sp>
        <p:nvSpPr>
          <p:cNvPr id="12" name="TextBox 11"/>
          <p:cNvSpPr txBox="1"/>
          <p:nvPr userDrawn="1"/>
        </p:nvSpPr>
        <p:spPr>
          <a:xfrm>
            <a:off x="6269113" y="6581001"/>
            <a:ext cx="1572995" cy="276999"/>
          </a:xfrm>
          <a:prstGeom prst="rect">
            <a:avLst/>
          </a:prstGeom>
          <a:noFill/>
        </p:spPr>
        <p:txBody>
          <a:bodyPr wrap="none" rtlCol="0">
            <a:spAutoFit/>
          </a:bodyPr>
          <a:lstStyle/>
          <a:p>
            <a:r>
              <a:rPr lang="en-US" sz="1200" dirty="0" smtClean="0">
                <a:solidFill>
                  <a:schemeClr val="accent5">
                    <a:lumMod val="40000"/>
                    <a:lumOff val="60000"/>
                  </a:schemeClr>
                </a:solidFill>
                <a:latin typeface="Trebuchet MS" pitchFamily="34" charset="0"/>
              </a:rPr>
              <a:t>A Pilot’s Perspective</a:t>
            </a:r>
            <a:endParaRPr lang="en-US" sz="1200" dirty="0">
              <a:solidFill>
                <a:schemeClr val="accent5">
                  <a:lumMod val="40000"/>
                  <a:lumOff val="60000"/>
                </a:schemeClr>
              </a:solidFill>
              <a:latin typeface="Trebuchet MS" pitchFamily="34" charset="0"/>
            </a:endParaRPr>
          </a:p>
        </p:txBody>
      </p:sp>
    </p:spTree>
    <p:extLst>
      <p:ext uri="{BB962C8B-B14F-4D97-AF65-F5344CB8AC3E}">
        <p14:creationId xmlns:p14="http://schemas.microsoft.com/office/powerpoint/2010/main" val="36455897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149225"/>
            <a:ext cx="8540750" cy="1143000"/>
          </a:xfrm>
        </p:spPr>
        <p:txBody>
          <a:bodyPr/>
          <a:lstStyle>
            <a:lvl1pPr>
              <a:lnSpc>
                <a:spcPct val="70000"/>
              </a:lnSpc>
              <a:defRPr>
                <a:solidFill>
                  <a:srgbClr val="FFFF66"/>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1625" y="1368425"/>
            <a:ext cx="4194175" cy="4879975"/>
          </a:xfrm>
        </p:spPr>
        <p:txBody>
          <a:bodyPr/>
          <a:lstStyle>
            <a:lvl1pPr>
              <a:buClr>
                <a:srgbClr val="FFFB53"/>
              </a:buClr>
              <a:defRPr sz="2800">
                <a:latin typeface="Trebuchet MS" pitchFamily="34" charset="0"/>
              </a:defRPr>
            </a:lvl1pPr>
            <a:lvl2pPr>
              <a:buClr>
                <a:srgbClr val="FFFB53"/>
              </a:buClr>
              <a:defRPr sz="2400">
                <a:latin typeface="Trebuchet MS" pitchFamily="34" charset="0"/>
              </a:defRPr>
            </a:lvl2pPr>
            <a:lvl3pPr>
              <a:buClr>
                <a:srgbClr val="FFFB53"/>
              </a:buClr>
              <a:defRPr sz="2000">
                <a:latin typeface="Trebuchet MS" pitchFamily="34" charset="0"/>
              </a:defRPr>
            </a:lvl3pPr>
            <a:lvl4pPr>
              <a:buClr>
                <a:srgbClr val="FFFB53"/>
              </a:buClr>
              <a:defRPr sz="1800">
                <a:latin typeface="Trebuchet MS" pitchFamily="34" charset="0"/>
              </a:defRPr>
            </a:lvl4pPr>
            <a:lvl5pPr>
              <a:buClr>
                <a:srgbClr val="FFFB53"/>
              </a:buClr>
              <a:defRPr sz="1800">
                <a:latin typeface="Trebuchet MS"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68425"/>
            <a:ext cx="4194175" cy="4879975"/>
          </a:xfrm>
        </p:spPr>
        <p:txBody>
          <a:bodyPr/>
          <a:lstStyle>
            <a:lvl1pPr>
              <a:buClr>
                <a:srgbClr val="FFFB53"/>
              </a:buClr>
              <a:defRPr sz="2800">
                <a:latin typeface="Trebuchet MS" pitchFamily="34" charset="0"/>
              </a:defRPr>
            </a:lvl1pPr>
            <a:lvl2pPr>
              <a:buClr>
                <a:srgbClr val="FFFB53"/>
              </a:buClr>
              <a:defRPr sz="2400">
                <a:latin typeface="Trebuchet MS" pitchFamily="34" charset="0"/>
              </a:defRPr>
            </a:lvl2pPr>
            <a:lvl3pPr>
              <a:buClr>
                <a:srgbClr val="FFFB53"/>
              </a:buClr>
              <a:defRPr sz="2000">
                <a:latin typeface="Trebuchet MS" pitchFamily="34" charset="0"/>
              </a:defRPr>
            </a:lvl3pPr>
            <a:lvl4pPr>
              <a:buClr>
                <a:srgbClr val="FFFB53"/>
              </a:buClr>
              <a:defRPr sz="1800">
                <a:latin typeface="Trebuchet MS" pitchFamily="34" charset="0"/>
              </a:defRPr>
            </a:lvl4pPr>
            <a:lvl5pPr>
              <a:buClr>
                <a:srgbClr val="FFFB53"/>
              </a:buClr>
              <a:defRPr sz="1800">
                <a:latin typeface="Trebuchet MS"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7"/>
          <p:cNvGrpSpPr>
            <a:grpSpLocks/>
          </p:cNvGrpSpPr>
          <p:nvPr userDrawn="1"/>
        </p:nvGrpSpPr>
        <p:grpSpPr bwMode="auto">
          <a:xfrm>
            <a:off x="296863" y="1220788"/>
            <a:ext cx="8547100" cy="227012"/>
            <a:chOff x="109" y="871"/>
            <a:chExt cx="5526" cy="143"/>
          </a:xfrm>
          <a:solidFill>
            <a:srgbClr val="FFFFCC"/>
          </a:solidFill>
        </p:grpSpPr>
        <p:sp>
          <p:nvSpPr>
            <p:cNvPr id="12" name="Rectangle 18"/>
            <p:cNvSpPr>
              <a:spLocks noChangeArrowheads="1"/>
            </p:cNvSpPr>
            <p:nvPr/>
          </p:nvSpPr>
          <p:spPr bwMode="auto">
            <a:xfrm>
              <a:off x="109" y="871"/>
              <a:ext cx="5526" cy="143"/>
            </a:xfrm>
            <a:prstGeom prst="rect">
              <a:avLst/>
            </a:prstGeom>
            <a:grp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Line 19"/>
            <p:cNvSpPr>
              <a:spLocks noChangeShapeType="1"/>
            </p:cNvSpPr>
            <p:nvPr/>
          </p:nvSpPr>
          <p:spPr bwMode="auto">
            <a:xfrm>
              <a:off x="144" y="911"/>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20"/>
            <p:cNvSpPr>
              <a:spLocks noChangeShapeType="1"/>
            </p:cNvSpPr>
            <p:nvPr/>
          </p:nvSpPr>
          <p:spPr bwMode="auto">
            <a:xfrm>
              <a:off x="144" y="934"/>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21"/>
            <p:cNvSpPr>
              <a:spLocks noChangeShapeType="1"/>
            </p:cNvSpPr>
            <p:nvPr/>
          </p:nvSpPr>
          <p:spPr bwMode="auto">
            <a:xfrm>
              <a:off x="144" y="958"/>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22"/>
            <p:cNvSpPr>
              <a:spLocks noChangeShapeType="1"/>
            </p:cNvSpPr>
            <p:nvPr/>
          </p:nvSpPr>
          <p:spPr bwMode="auto">
            <a:xfrm>
              <a:off x="144" y="981"/>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9" name="Rectangle 6"/>
          <p:cNvSpPr txBox="1">
            <a:spLocks noChangeArrowheads="1"/>
          </p:cNvSpPr>
          <p:nvPr userDrawn="1"/>
        </p:nvSpPr>
        <p:spPr>
          <a:xfrm>
            <a:off x="8500937" y="6541102"/>
            <a:ext cx="1143000"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chemeClr val="tx1"/>
                </a:solidFill>
                <a:latin typeface="PosterBodoni BT" pitchFamily="18" charset="0"/>
                <a:ea typeface="+mn-ea"/>
                <a:cs typeface="Arial" charset="0"/>
              </a:defRPr>
            </a:lvl1pPr>
            <a:lvl2pPr marL="742950" indent="-285750" algn="l" rtl="0" fontAlgn="base">
              <a:spcBef>
                <a:spcPct val="0"/>
              </a:spcBef>
              <a:spcAft>
                <a:spcPct val="0"/>
              </a:spcAft>
              <a:defRPr sz="2400" b="1" kern="1200">
                <a:solidFill>
                  <a:schemeClr val="tx1"/>
                </a:solidFill>
                <a:latin typeface="PosterBodoni BT" pitchFamily="18" charset="0"/>
                <a:ea typeface="+mn-ea"/>
                <a:cs typeface="Arial" charset="0"/>
              </a:defRPr>
            </a:lvl2pPr>
            <a:lvl3pPr marL="1143000" indent="-228600" algn="l" rtl="0" fontAlgn="base">
              <a:spcBef>
                <a:spcPct val="0"/>
              </a:spcBef>
              <a:spcAft>
                <a:spcPct val="0"/>
              </a:spcAft>
              <a:defRPr sz="2400" b="1" kern="1200">
                <a:solidFill>
                  <a:schemeClr val="tx1"/>
                </a:solidFill>
                <a:latin typeface="PosterBodoni BT" pitchFamily="18" charset="0"/>
                <a:ea typeface="+mn-ea"/>
                <a:cs typeface="Arial" charset="0"/>
              </a:defRPr>
            </a:lvl3pPr>
            <a:lvl4pPr marL="1600200" indent="-228600" algn="l" rtl="0" fontAlgn="base">
              <a:spcBef>
                <a:spcPct val="0"/>
              </a:spcBef>
              <a:spcAft>
                <a:spcPct val="0"/>
              </a:spcAft>
              <a:defRPr sz="2400" b="1" kern="1200">
                <a:solidFill>
                  <a:schemeClr val="tx1"/>
                </a:solidFill>
                <a:latin typeface="PosterBodoni BT" pitchFamily="18" charset="0"/>
                <a:ea typeface="+mn-ea"/>
                <a:cs typeface="Arial" charset="0"/>
              </a:defRPr>
            </a:lvl4pPr>
            <a:lvl5pPr marL="2057400" indent="-228600" algn="l" rtl="0" fontAlgn="base">
              <a:spcBef>
                <a:spcPct val="0"/>
              </a:spcBef>
              <a:spcAft>
                <a:spcPct val="0"/>
              </a:spcAft>
              <a:defRPr sz="2400" b="1" kern="1200">
                <a:solidFill>
                  <a:schemeClr val="tx1"/>
                </a:solidFill>
                <a:latin typeface="PosterBodoni BT" pitchFamily="18" charset="0"/>
                <a:ea typeface="+mn-ea"/>
                <a:cs typeface="Arial" charset="0"/>
              </a:defRPr>
            </a:lvl5pPr>
            <a:lvl6pPr marL="25146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6pPr>
            <a:lvl7pPr marL="29718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7pPr>
            <a:lvl8pPr marL="34290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8pPr>
            <a:lvl9pPr marL="38862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9pPr>
          </a:lstStyle>
          <a:p>
            <a:fld id="{FF2AF469-A166-46D9-9B84-4984828CBFF0}" type="slidenum">
              <a:rPr lang="en-US" sz="1000" b="0" smtClean="0">
                <a:solidFill>
                  <a:schemeClr val="accent5">
                    <a:lumMod val="40000"/>
                    <a:lumOff val="60000"/>
                  </a:schemeClr>
                </a:solidFill>
                <a:latin typeface="Times New Roman" pitchFamily="18" charset="0"/>
              </a:rPr>
              <a:pPr/>
              <a:t>‹#›</a:t>
            </a:fld>
            <a:endParaRPr lang="en-US" sz="1000" b="0" dirty="0">
              <a:solidFill>
                <a:schemeClr val="accent5">
                  <a:lumMod val="40000"/>
                  <a:lumOff val="60000"/>
                </a:schemeClr>
              </a:solidFill>
              <a:latin typeface="Times New Roman" pitchFamily="18" charset="0"/>
            </a:endParaRPr>
          </a:p>
        </p:txBody>
      </p:sp>
      <p:sp>
        <p:nvSpPr>
          <p:cNvPr id="17" name="TextBox 16"/>
          <p:cNvSpPr txBox="1"/>
          <p:nvPr userDrawn="1"/>
        </p:nvSpPr>
        <p:spPr>
          <a:xfrm>
            <a:off x="6269113" y="6581001"/>
            <a:ext cx="1572995" cy="276999"/>
          </a:xfrm>
          <a:prstGeom prst="rect">
            <a:avLst/>
          </a:prstGeom>
          <a:noFill/>
        </p:spPr>
        <p:txBody>
          <a:bodyPr wrap="none" rtlCol="0">
            <a:spAutoFit/>
          </a:bodyPr>
          <a:lstStyle/>
          <a:p>
            <a:r>
              <a:rPr lang="en-US" sz="1200" dirty="0" smtClean="0">
                <a:solidFill>
                  <a:schemeClr val="accent5">
                    <a:lumMod val="40000"/>
                    <a:lumOff val="60000"/>
                  </a:schemeClr>
                </a:solidFill>
                <a:latin typeface="Trebuchet MS" pitchFamily="34" charset="0"/>
              </a:rPr>
              <a:t>A Pilot’s Perspective</a:t>
            </a:r>
            <a:endParaRPr lang="en-US" sz="1200" dirty="0">
              <a:solidFill>
                <a:schemeClr val="accent5">
                  <a:lumMod val="40000"/>
                  <a:lumOff val="60000"/>
                </a:schemeClr>
              </a:solidFill>
              <a:latin typeface="Trebuchet MS" pitchFamily="34" charset="0"/>
            </a:endParaRPr>
          </a:p>
        </p:txBody>
      </p:sp>
    </p:spTree>
    <p:extLst>
      <p:ext uri="{BB962C8B-B14F-4D97-AF65-F5344CB8AC3E}">
        <p14:creationId xmlns:p14="http://schemas.microsoft.com/office/powerpoint/2010/main" val="62177519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149225"/>
            <a:ext cx="8540750" cy="1143000"/>
          </a:xfrm>
        </p:spPr>
        <p:txBody>
          <a:bodyPr/>
          <a:lstStyle>
            <a:lvl1pPr>
              <a:lnSpc>
                <a:spcPct val="70000"/>
              </a:lnSpc>
              <a:defRPr>
                <a:solidFill>
                  <a:srgbClr val="FFFF66"/>
                </a:solidFill>
                <a:latin typeface="Trebuchet MS"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1625" y="1368425"/>
            <a:ext cx="8537575" cy="4879975"/>
          </a:xfrm>
        </p:spPr>
        <p:txBody>
          <a:bodyPr/>
          <a:lstStyle>
            <a:lvl1pPr>
              <a:buClr>
                <a:srgbClr val="FFFB53"/>
              </a:buClr>
              <a:defRPr sz="2800">
                <a:latin typeface="Trebuchet MS" pitchFamily="34" charset="0"/>
              </a:defRPr>
            </a:lvl1pPr>
            <a:lvl2pPr>
              <a:buClr>
                <a:srgbClr val="FFFB53"/>
              </a:buClr>
              <a:defRPr sz="2400">
                <a:latin typeface="Trebuchet MS" pitchFamily="34" charset="0"/>
              </a:defRPr>
            </a:lvl2pPr>
            <a:lvl3pPr>
              <a:buClr>
                <a:srgbClr val="FFFB53"/>
              </a:buClr>
              <a:defRPr sz="2000">
                <a:latin typeface="Trebuchet MS" pitchFamily="34" charset="0"/>
              </a:defRPr>
            </a:lvl3pPr>
            <a:lvl4pPr>
              <a:buClr>
                <a:srgbClr val="FFFB53"/>
              </a:buClr>
              <a:defRPr sz="1800">
                <a:latin typeface="Trebuchet MS" pitchFamily="34" charset="0"/>
              </a:defRPr>
            </a:lvl4pPr>
            <a:lvl5pPr>
              <a:buClr>
                <a:srgbClr val="FFFB53"/>
              </a:buClr>
              <a:defRPr sz="1800">
                <a:latin typeface="Trebuchet MS"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17"/>
          <p:cNvGrpSpPr>
            <a:grpSpLocks/>
          </p:cNvGrpSpPr>
          <p:nvPr userDrawn="1"/>
        </p:nvGrpSpPr>
        <p:grpSpPr bwMode="auto">
          <a:xfrm>
            <a:off x="296863" y="1220788"/>
            <a:ext cx="8547100" cy="227012"/>
            <a:chOff x="109" y="871"/>
            <a:chExt cx="5526" cy="143"/>
          </a:xfrm>
          <a:solidFill>
            <a:srgbClr val="FFFFCC"/>
          </a:solidFill>
        </p:grpSpPr>
        <p:sp>
          <p:nvSpPr>
            <p:cNvPr id="11" name="Rectangle 18"/>
            <p:cNvSpPr>
              <a:spLocks noChangeArrowheads="1"/>
            </p:cNvSpPr>
            <p:nvPr/>
          </p:nvSpPr>
          <p:spPr bwMode="auto">
            <a:xfrm>
              <a:off x="109" y="871"/>
              <a:ext cx="5526" cy="143"/>
            </a:xfrm>
            <a:prstGeom prst="rect">
              <a:avLst/>
            </a:prstGeom>
            <a:grp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Line 19"/>
            <p:cNvSpPr>
              <a:spLocks noChangeShapeType="1"/>
            </p:cNvSpPr>
            <p:nvPr/>
          </p:nvSpPr>
          <p:spPr bwMode="auto">
            <a:xfrm>
              <a:off x="144" y="911"/>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20"/>
            <p:cNvSpPr>
              <a:spLocks noChangeShapeType="1"/>
            </p:cNvSpPr>
            <p:nvPr/>
          </p:nvSpPr>
          <p:spPr bwMode="auto">
            <a:xfrm>
              <a:off x="144" y="934"/>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21"/>
            <p:cNvSpPr>
              <a:spLocks noChangeShapeType="1"/>
            </p:cNvSpPr>
            <p:nvPr/>
          </p:nvSpPr>
          <p:spPr bwMode="auto">
            <a:xfrm>
              <a:off x="144" y="958"/>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22"/>
            <p:cNvSpPr>
              <a:spLocks noChangeShapeType="1"/>
            </p:cNvSpPr>
            <p:nvPr/>
          </p:nvSpPr>
          <p:spPr bwMode="auto">
            <a:xfrm>
              <a:off x="144" y="981"/>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8" name="Rectangle 6"/>
          <p:cNvSpPr txBox="1">
            <a:spLocks noChangeArrowheads="1"/>
          </p:cNvSpPr>
          <p:nvPr userDrawn="1"/>
        </p:nvSpPr>
        <p:spPr>
          <a:xfrm>
            <a:off x="8500937" y="6541102"/>
            <a:ext cx="1143000"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chemeClr val="tx1"/>
                </a:solidFill>
                <a:latin typeface="PosterBodoni BT" pitchFamily="18" charset="0"/>
                <a:ea typeface="+mn-ea"/>
                <a:cs typeface="Arial" charset="0"/>
              </a:defRPr>
            </a:lvl1pPr>
            <a:lvl2pPr marL="742950" indent="-285750" algn="l" rtl="0" fontAlgn="base">
              <a:spcBef>
                <a:spcPct val="0"/>
              </a:spcBef>
              <a:spcAft>
                <a:spcPct val="0"/>
              </a:spcAft>
              <a:defRPr sz="2400" b="1" kern="1200">
                <a:solidFill>
                  <a:schemeClr val="tx1"/>
                </a:solidFill>
                <a:latin typeface="PosterBodoni BT" pitchFamily="18" charset="0"/>
                <a:ea typeface="+mn-ea"/>
                <a:cs typeface="Arial" charset="0"/>
              </a:defRPr>
            </a:lvl2pPr>
            <a:lvl3pPr marL="1143000" indent="-228600" algn="l" rtl="0" fontAlgn="base">
              <a:spcBef>
                <a:spcPct val="0"/>
              </a:spcBef>
              <a:spcAft>
                <a:spcPct val="0"/>
              </a:spcAft>
              <a:defRPr sz="2400" b="1" kern="1200">
                <a:solidFill>
                  <a:schemeClr val="tx1"/>
                </a:solidFill>
                <a:latin typeface="PosterBodoni BT" pitchFamily="18" charset="0"/>
                <a:ea typeface="+mn-ea"/>
                <a:cs typeface="Arial" charset="0"/>
              </a:defRPr>
            </a:lvl3pPr>
            <a:lvl4pPr marL="1600200" indent="-228600" algn="l" rtl="0" fontAlgn="base">
              <a:spcBef>
                <a:spcPct val="0"/>
              </a:spcBef>
              <a:spcAft>
                <a:spcPct val="0"/>
              </a:spcAft>
              <a:defRPr sz="2400" b="1" kern="1200">
                <a:solidFill>
                  <a:schemeClr val="tx1"/>
                </a:solidFill>
                <a:latin typeface="PosterBodoni BT" pitchFamily="18" charset="0"/>
                <a:ea typeface="+mn-ea"/>
                <a:cs typeface="Arial" charset="0"/>
              </a:defRPr>
            </a:lvl4pPr>
            <a:lvl5pPr marL="2057400" indent="-228600" algn="l" rtl="0" fontAlgn="base">
              <a:spcBef>
                <a:spcPct val="0"/>
              </a:spcBef>
              <a:spcAft>
                <a:spcPct val="0"/>
              </a:spcAft>
              <a:defRPr sz="2400" b="1" kern="1200">
                <a:solidFill>
                  <a:schemeClr val="tx1"/>
                </a:solidFill>
                <a:latin typeface="PosterBodoni BT" pitchFamily="18" charset="0"/>
                <a:ea typeface="+mn-ea"/>
                <a:cs typeface="Arial" charset="0"/>
              </a:defRPr>
            </a:lvl5pPr>
            <a:lvl6pPr marL="25146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6pPr>
            <a:lvl7pPr marL="29718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7pPr>
            <a:lvl8pPr marL="34290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8pPr>
            <a:lvl9pPr marL="38862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9pPr>
          </a:lstStyle>
          <a:p>
            <a:fld id="{FF2AF469-A166-46D9-9B84-4984828CBFF0}" type="slidenum">
              <a:rPr lang="en-US" sz="1000" b="0" smtClean="0">
                <a:solidFill>
                  <a:schemeClr val="accent5">
                    <a:lumMod val="40000"/>
                    <a:lumOff val="60000"/>
                  </a:schemeClr>
                </a:solidFill>
                <a:latin typeface="Times New Roman" pitchFamily="18" charset="0"/>
              </a:rPr>
              <a:pPr/>
              <a:t>‹#›</a:t>
            </a:fld>
            <a:endParaRPr lang="en-US" sz="1000" b="0" dirty="0">
              <a:solidFill>
                <a:schemeClr val="accent5">
                  <a:lumMod val="40000"/>
                  <a:lumOff val="60000"/>
                </a:schemeClr>
              </a:solidFill>
              <a:latin typeface="Times New Roman" pitchFamily="18" charset="0"/>
            </a:endParaRPr>
          </a:p>
        </p:txBody>
      </p:sp>
      <p:sp>
        <p:nvSpPr>
          <p:cNvPr id="16" name="TextBox 15"/>
          <p:cNvSpPr txBox="1"/>
          <p:nvPr userDrawn="1"/>
        </p:nvSpPr>
        <p:spPr>
          <a:xfrm>
            <a:off x="6269113" y="6581001"/>
            <a:ext cx="1572995" cy="276999"/>
          </a:xfrm>
          <a:prstGeom prst="rect">
            <a:avLst/>
          </a:prstGeom>
          <a:noFill/>
        </p:spPr>
        <p:txBody>
          <a:bodyPr wrap="none" rtlCol="0">
            <a:spAutoFit/>
          </a:bodyPr>
          <a:lstStyle/>
          <a:p>
            <a:r>
              <a:rPr lang="en-US" sz="1200" dirty="0" smtClean="0">
                <a:solidFill>
                  <a:schemeClr val="accent5">
                    <a:lumMod val="40000"/>
                    <a:lumOff val="60000"/>
                  </a:schemeClr>
                </a:solidFill>
                <a:latin typeface="Trebuchet MS" pitchFamily="34" charset="0"/>
              </a:rPr>
              <a:t>A Pilot’s Perspective</a:t>
            </a:r>
            <a:endParaRPr lang="en-US" sz="1200" dirty="0">
              <a:solidFill>
                <a:schemeClr val="accent5">
                  <a:lumMod val="40000"/>
                  <a:lumOff val="60000"/>
                </a:schemeClr>
              </a:solidFill>
              <a:latin typeface="Trebuchet MS" pitchFamily="34" charset="0"/>
            </a:endParaRPr>
          </a:p>
        </p:txBody>
      </p:sp>
    </p:spTree>
    <p:extLst>
      <p:ext uri="{BB962C8B-B14F-4D97-AF65-F5344CB8AC3E}">
        <p14:creationId xmlns:p14="http://schemas.microsoft.com/office/powerpoint/2010/main" val="165372589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70000"/>
              </a:lnSpc>
              <a:defRPr/>
            </a:lvl1pPr>
          </a:lstStyle>
          <a:p>
            <a:r>
              <a:rPr lang="en-US" smtClean="0"/>
              <a:t>Click to edit Master title style</a:t>
            </a:r>
            <a:endParaRPr lang="en-US" dirty="0"/>
          </a:p>
        </p:txBody>
      </p:sp>
      <p:grpSp>
        <p:nvGrpSpPr>
          <p:cNvPr id="9" name="Group 17"/>
          <p:cNvGrpSpPr>
            <a:grpSpLocks/>
          </p:cNvGrpSpPr>
          <p:nvPr userDrawn="1"/>
        </p:nvGrpSpPr>
        <p:grpSpPr bwMode="auto">
          <a:xfrm>
            <a:off x="296863" y="1220788"/>
            <a:ext cx="8547100" cy="227012"/>
            <a:chOff x="109" y="871"/>
            <a:chExt cx="5526" cy="143"/>
          </a:xfrm>
          <a:solidFill>
            <a:srgbClr val="FFFFCC"/>
          </a:solidFill>
        </p:grpSpPr>
        <p:sp>
          <p:nvSpPr>
            <p:cNvPr id="10" name="Rectangle 18"/>
            <p:cNvSpPr>
              <a:spLocks noChangeArrowheads="1"/>
            </p:cNvSpPr>
            <p:nvPr/>
          </p:nvSpPr>
          <p:spPr bwMode="auto">
            <a:xfrm>
              <a:off x="109" y="871"/>
              <a:ext cx="5526" cy="143"/>
            </a:xfrm>
            <a:prstGeom prst="rect">
              <a:avLst/>
            </a:prstGeom>
            <a:grp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Line 19"/>
            <p:cNvSpPr>
              <a:spLocks noChangeShapeType="1"/>
            </p:cNvSpPr>
            <p:nvPr/>
          </p:nvSpPr>
          <p:spPr bwMode="auto">
            <a:xfrm>
              <a:off x="144" y="911"/>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20"/>
            <p:cNvSpPr>
              <a:spLocks noChangeShapeType="1"/>
            </p:cNvSpPr>
            <p:nvPr/>
          </p:nvSpPr>
          <p:spPr bwMode="auto">
            <a:xfrm>
              <a:off x="144" y="934"/>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21"/>
            <p:cNvSpPr>
              <a:spLocks noChangeShapeType="1"/>
            </p:cNvSpPr>
            <p:nvPr/>
          </p:nvSpPr>
          <p:spPr bwMode="auto">
            <a:xfrm>
              <a:off x="144" y="958"/>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Line 22"/>
            <p:cNvSpPr>
              <a:spLocks noChangeShapeType="1"/>
            </p:cNvSpPr>
            <p:nvPr/>
          </p:nvSpPr>
          <p:spPr bwMode="auto">
            <a:xfrm>
              <a:off x="144" y="981"/>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7" name="Rectangle 6"/>
          <p:cNvSpPr txBox="1">
            <a:spLocks noChangeArrowheads="1"/>
          </p:cNvSpPr>
          <p:nvPr userDrawn="1"/>
        </p:nvSpPr>
        <p:spPr>
          <a:xfrm>
            <a:off x="8500937" y="6541102"/>
            <a:ext cx="1143000"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chemeClr val="tx1"/>
                </a:solidFill>
                <a:latin typeface="PosterBodoni BT" pitchFamily="18" charset="0"/>
                <a:ea typeface="+mn-ea"/>
                <a:cs typeface="Arial" charset="0"/>
              </a:defRPr>
            </a:lvl1pPr>
            <a:lvl2pPr marL="742950" indent="-285750" algn="l" rtl="0" fontAlgn="base">
              <a:spcBef>
                <a:spcPct val="0"/>
              </a:spcBef>
              <a:spcAft>
                <a:spcPct val="0"/>
              </a:spcAft>
              <a:defRPr sz="2400" b="1" kern="1200">
                <a:solidFill>
                  <a:schemeClr val="tx1"/>
                </a:solidFill>
                <a:latin typeface="PosterBodoni BT" pitchFamily="18" charset="0"/>
                <a:ea typeface="+mn-ea"/>
                <a:cs typeface="Arial" charset="0"/>
              </a:defRPr>
            </a:lvl2pPr>
            <a:lvl3pPr marL="1143000" indent="-228600" algn="l" rtl="0" fontAlgn="base">
              <a:spcBef>
                <a:spcPct val="0"/>
              </a:spcBef>
              <a:spcAft>
                <a:spcPct val="0"/>
              </a:spcAft>
              <a:defRPr sz="2400" b="1" kern="1200">
                <a:solidFill>
                  <a:schemeClr val="tx1"/>
                </a:solidFill>
                <a:latin typeface="PosterBodoni BT" pitchFamily="18" charset="0"/>
                <a:ea typeface="+mn-ea"/>
                <a:cs typeface="Arial" charset="0"/>
              </a:defRPr>
            </a:lvl3pPr>
            <a:lvl4pPr marL="1600200" indent="-228600" algn="l" rtl="0" fontAlgn="base">
              <a:spcBef>
                <a:spcPct val="0"/>
              </a:spcBef>
              <a:spcAft>
                <a:spcPct val="0"/>
              </a:spcAft>
              <a:defRPr sz="2400" b="1" kern="1200">
                <a:solidFill>
                  <a:schemeClr val="tx1"/>
                </a:solidFill>
                <a:latin typeface="PosterBodoni BT" pitchFamily="18" charset="0"/>
                <a:ea typeface="+mn-ea"/>
                <a:cs typeface="Arial" charset="0"/>
              </a:defRPr>
            </a:lvl4pPr>
            <a:lvl5pPr marL="2057400" indent="-228600" algn="l" rtl="0" fontAlgn="base">
              <a:spcBef>
                <a:spcPct val="0"/>
              </a:spcBef>
              <a:spcAft>
                <a:spcPct val="0"/>
              </a:spcAft>
              <a:defRPr sz="2400" b="1" kern="1200">
                <a:solidFill>
                  <a:schemeClr val="tx1"/>
                </a:solidFill>
                <a:latin typeface="PosterBodoni BT" pitchFamily="18" charset="0"/>
                <a:ea typeface="+mn-ea"/>
                <a:cs typeface="Arial" charset="0"/>
              </a:defRPr>
            </a:lvl5pPr>
            <a:lvl6pPr marL="25146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6pPr>
            <a:lvl7pPr marL="29718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7pPr>
            <a:lvl8pPr marL="34290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8pPr>
            <a:lvl9pPr marL="38862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9pPr>
          </a:lstStyle>
          <a:p>
            <a:fld id="{FF2AF469-A166-46D9-9B84-4984828CBFF0}" type="slidenum">
              <a:rPr lang="en-US" sz="1000" b="0" smtClean="0">
                <a:solidFill>
                  <a:schemeClr val="accent5">
                    <a:lumMod val="40000"/>
                    <a:lumOff val="60000"/>
                  </a:schemeClr>
                </a:solidFill>
                <a:latin typeface="Times New Roman" pitchFamily="18" charset="0"/>
              </a:rPr>
              <a:pPr/>
              <a:t>‹#›</a:t>
            </a:fld>
            <a:endParaRPr lang="en-US" sz="1000" b="0" dirty="0">
              <a:solidFill>
                <a:schemeClr val="accent5">
                  <a:lumMod val="40000"/>
                  <a:lumOff val="60000"/>
                </a:schemeClr>
              </a:solidFill>
              <a:latin typeface="Times New Roman" pitchFamily="18" charset="0"/>
            </a:endParaRPr>
          </a:p>
        </p:txBody>
      </p:sp>
      <p:sp>
        <p:nvSpPr>
          <p:cNvPr id="15" name="TextBox 14"/>
          <p:cNvSpPr txBox="1"/>
          <p:nvPr userDrawn="1"/>
        </p:nvSpPr>
        <p:spPr>
          <a:xfrm>
            <a:off x="6269113" y="6581001"/>
            <a:ext cx="1572995" cy="276999"/>
          </a:xfrm>
          <a:prstGeom prst="rect">
            <a:avLst/>
          </a:prstGeom>
          <a:noFill/>
        </p:spPr>
        <p:txBody>
          <a:bodyPr wrap="none" rtlCol="0">
            <a:spAutoFit/>
          </a:bodyPr>
          <a:lstStyle/>
          <a:p>
            <a:r>
              <a:rPr lang="en-US" sz="1200" dirty="0" smtClean="0">
                <a:solidFill>
                  <a:schemeClr val="accent5">
                    <a:lumMod val="40000"/>
                    <a:lumOff val="60000"/>
                  </a:schemeClr>
                </a:solidFill>
                <a:latin typeface="Trebuchet MS" pitchFamily="34" charset="0"/>
              </a:rPr>
              <a:t>A Pilot’s Perspective</a:t>
            </a:r>
            <a:endParaRPr lang="en-US" sz="1200" dirty="0">
              <a:solidFill>
                <a:schemeClr val="accent5">
                  <a:lumMod val="40000"/>
                  <a:lumOff val="60000"/>
                </a:schemeClr>
              </a:solidFill>
              <a:latin typeface="Trebuchet MS" pitchFamily="34" charset="0"/>
            </a:endParaRPr>
          </a:p>
        </p:txBody>
      </p:sp>
    </p:spTree>
    <p:extLst>
      <p:ext uri="{BB962C8B-B14F-4D97-AF65-F5344CB8AC3E}">
        <p14:creationId xmlns:p14="http://schemas.microsoft.com/office/powerpoint/2010/main" val="184462260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8" name="Group 17"/>
          <p:cNvGrpSpPr>
            <a:grpSpLocks/>
          </p:cNvGrpSpPr>
          <p:nvPr userDrawn="1"/>
        </p:nvGrpSpPr>
        <p:grpSpPr bwMode="auto">
          <a:xfrm>
            <a:off x="296863" y="1220788"/>
            <a:ext cx="8547100" cy="227012"/>
            <a:chOff x="109" y="871"/>
            <a:chExt cx="5526" cy="143"/>
          </a:xfrm>
          <a:solidFill>
            <a:srgbClr val="FFFFCC"/>
          </a:solidFill>
        </p:grpSpPr>
        <p:sp>
          <p:nvSpPr>
            <p:cNvPr id="9" name="Rectangle 18"/>
            <p:cNvSpPr>
              <a:spLocks noChangeArrowheads="1"/>
            </p:cNvSpPr>
            <p:nvPr/>
          </p:nvSpPr>
          <p:spPr bwMode="auto">
            <a:xfrm>
              <a:off x="109" y="871"/>
              <a:ext cx="5526" cy="143"/>
            </a:xfrm>
            <a:prstGeom prst="rect">
              <a:avLst/>
            </a:prstGeom>
            <a:grp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Line 19"/>
            <p:cNvSpPr>
              <a:spLocks noChangeShapeType="1"/>
            </p:cNvSpPr>
            <p:nvPr/>
          </p:nvSpPr>
          <p:spPr bwMode="auto">
            <a:xfrm>
              <a:off x="144" y="911"/>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20"/>
            <p:cNvSpPr>
              <a:spLocks noChangeShapeType="1"/>
            </p:cNvSpPr>
            <p:nvPr/>
          </p:nvSpPr>
          <p:spPr bwMode="auto">
            <a:xfrm>
              <a:off x="144" y="934"/>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21"/>
            <p:cNvSpPr>
              <a:spLocks noChangeShapeType="1"/>
            </p:cNvSpPr>
            <p:nvPr/>
          </p:nvSpPr>
          <p:spPr bwMode="auto">
            <a:xfrm>
              <a:off x="144" y="958"/>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22"/>
            <p:cNvSpPr>
              <a:spLocks noChangeShapeType="1"/>
            </p:cNvSpPr>
            <p:nvPr/>
          </p:nvSpPr>
          <p:spPr bwMode="auto">
            <a:xfrm>
              <a:off x="144" y="981"/>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6" name="Rectangle 6"/>
          <p:cNvSpPr txBox="1">
            <a:spLocks noChangeArrowheads="1"/>
          </p:cNvSpPr>
          <p:nvPr userDrawn="1"/>
        </p:nvSpPr>
        <p:spPr>
          <a:xfrm>
            <a:off x="8500937" y="6541102"/>
            <a:ext cx="1143000"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chemeClr val="tx1"/>
                </a:solidFill>
                <a:latin typeface="PosterBodoni BT" pitchFamily="18" charset="0"/>
                <a:ea typeface="+mn-ea"/>
                <a:cs typeface="Arial" charset="0"/>
              </a:defRPr>
            </a:lvl1pPr>
            <a:lvl2pPr marL="742950" indent="-285750" algn="l" rtl="0" fontAlgn="base">
              <a:spcBef>
                <a:spcPct val="0"/>
              </a:spcBef>
              <a:spcAft>
                <a:spcPct val="0"/>
              </a:spcAft>
              <a:defRPr sz="2400" b="1" kern="1200">
                <a:solidFill>
                  <a:schemeClr val="tx1"/>
                </a:solidFill>
                <a:latin typeface="PosterBodoni BT" pitchFamily="18" charset="0"/>
                <a:ea typeface="+mn-ea"/>
                <a:cs typeface="Arial" charset="0"/>
              </a:defRPr>
            </a:lvl2pPr>
            <a:lvl3pPr marL="1143000" indent="-228600" algn="l" rtl="0" fontAlgn="base">
              <a:spcBef>
                <a:spcPct val="0"/>
              </a:spcBef>
              <a:spcAft>
                <a:spcPct val="0"/>
              </a:spcAft>
              <a:defRPr sz="2400" b="1" kern="1200">
                <a:solidFill>
                  <a:schemeClr val="tx1"/>
                </a:solidFill>
                <a:latin typeface="PosterBodoni BT" pitchFamily="18" charset="0"/>
                <a:ea typeface="+mn-ea"/>
                <a:cs typeface="Arial" charset="0"/>
              </a:defRPr>
            </a:lvl3pPr>
            <a:lvl4pPr marL="1600200" indent="-228600" algn="l" rtl="0" fontAlgn="base">
              <a:spcBef>
                <a:spcPct val="0"/>
              </a:spcBef>
              <a:spcAft>
                <a:spcPct val="0"/>
              </a:spcAft>
              <a:defRPr sz="2400" b="1" kern="1200">
                <a:solidFill>
                  <a:schemeClr val="tx1"/>
                </a:solidFill>
                <a:latin typeface="PosterBodoni BT" pitchFamily="18" charset="0"/>
                <a:ea typeface="+mn-ea"/>
                <a:cs typeface="Arial" charset="0"/>
              </a:defRPr>
            </a:lvl4pPr>
            <a:lvl5pPr marL="2057400" indent="-228600" algn="l" rtl="0" fontAlgn="base">
              <a:spcBef>
                <a:spcPct val="0"/>
              </a:spcBef>
              <a:spcAft>
                <a:spcPct val="0"/>
              </a:spcAft>
              <a:defRPr sz="2400" b="1" kern="1200">
                <a:solidFill>
                  <a:schemeClr val="tx1"/>
                </a:solidFill>
                <a:latin typeface="PosterBodoni BT" pitchFamily="18" charset="0"/>
                <a:ea typeface="+mn-ea"/>
                <a:cs typeface="Arial" charset="0"/>
              </a:defRPr>
            </a:lvl5pPr>
            <a:lvl6pPr marL="25146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6pPr>
            <a:lvl7pPr marL="29718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7pPr>
            <a:lvl8pPr marL="34290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8pPr>
            <a:lvl9pPr marL="38862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9pPr>
          </a:lstStyle>
          <a:p>
            <a:fld id="{FF2AF469-A166-46D9-9B84-4984828CBFF0}" type="slidenum">
              <a:rPr lang="en-US" sz="1000" b="0" smtClean="0">
                <a:solidFill>
                  <a:schemeClr val="accent5">
                    <a:lumMod val="40000"/>
                    <a:lumOff val="60000"/>
                  </a:schemeClr>
                </a:solidFill>
                <a:latin typeface="Times New Roman" pitchFamily="18" charset="0"/>
              </a:rPr>
              <a:pPr/>
              <a:t>‹#›</a:t>
            </a:fld>
            <a:endParaRPr lang="en-US" sz="1000" b="0" dirty="0">
              <a:solidFill>
                <a:schemeClr val="accent5">
                  <a:lumMod val="40000"/>
                  <a:lumOff val="60000"/>
                </a:schemeClr>
              </a:solidFill>
              <a:latin typeface="Times New Roman" pitchFamily="18" charset="0"/>
            </a:endParaRPr>
          </a:p>
        </p:txBody>
      </p:sp>
      <p:sp>
        <p:nvSpPr>
          <p:cNvPr id="14" name="TextBox 13"/>
          <p:cNvSpPr txBox="1"/>
          <p:nvPr userDrawn="1"/>
        </p:nvSpPr>
        <p:spPr>
          <a:xfrm>
            <a:off x="6269113" y="6581001"/>
            <a:ext cx="1572995" cy="276999"/>
          </a:xfrm>
          <a:prstGeom prst="rect">
            <a:avLst/>
          </a:prstGeom>
          <a:noFill/>
        </p:spPr>
        <p:txBody>
          <a:bodyPr wrap="none" rtlCol="0">
            <a:spAutoFit/>
          </a:bodyPr>
          <a:lstStyle/>
          <a:p>
            <a:r>
              <a:rPr lang="en-US" sz="1200" dirty="0" smtClean="0">
                <a:solidFill>
                  <a:schemeClr val="accent5">
                    <a:lumMod val="40000"/>
                    <a:lumOff val="60000"/>
                  </a:schemeClr>
                </a:solidFill>
                <a:latin typeface="Trebuchet MS" pitchFamily="34" charset="0"/>
              </a:rPr>
              <a:t>A Pilot’s Perspective</a:t>
            </a:r>
            <a:endParaRPr lang="en-US" sz="1200" dirty="0">
              <a:solidFill>
                <a:schemeClr val="accent5">
                  <a:lumMod val="40000"/>
                  <a:lumOff val="60000"/>
                </a:schemeClr>
              </a:solidFill>
              <a:latin typeface="Trebuchet MS" pitchFamily="34" charset="0"/>
            </a:endParaRPr>
          </a:p>
        </p:txBody>
      </p:sp>
    </p:spTree>
    <p:extLst>
      <p:ext uri="{BB962C8B-B14F-4D97-AF65-F5344CB8AC3E}">
        <p14:creationId xmlns:p14="http://schemas.microsoft.com/office/powerpoint/2010/main" val="361431288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001000" y="0"/>
            <a:ext cx="1143000" cy="306388"/>
          </a:xfrm>
          <a:prstGeom prst="rect">
            <a:avLst/>
          </a:prstGeom>
          <a:ln/>
        </p:spPr>
        <p:txBody>
          <a:bodyPr/>
          <a:lstStyle>
            <a:lvl1pPr>
              <a:defRPr/>
            </a:lvl1pPr>
          </a:lstStyle>
          <a:p>
            <a:pPr>
              <a:defRPr/>
            </a:pPr>
            <a:fld id="{A2421814-1FF0-47EF-9D5D-9AEB0786BF2F}" type="slidenum">
              <a:rPr lang="en-US"/>
              <a:pPr>
                <a:defRPr/>
              </a:pPr>
              <a:t>‹#›</a:t>
            </a:fld>
            <a:endParaRPr lang="en-US" dirty="0"/>
          </a:p>
        </p:txBody>
      </p:sp>
      <p:grpSp>
        <p:nvGrpSpPr>
          <p:cNvPr id="12" name="Group 17"/>
          <p:cNvGrpSpPr>
            <a:grpSpLocks/>
          </p:cNvGrpSpPr>
          <p:nvPr userDrawn="1"/>
        </p:nvGrpSpPr>
        <p:grpSpPr bwMode="auto">
          <a:xfrm>
            <a:off x="296863" y="1220788"/>
            <a:ext cx="8547100" cy="227012"/>
            <a:chOff x="109" y="871"/>
            <a:chExt cx="5526" cy="143"/>
          </a:xfrm>
          <a:solidFill>
            <a:srgbClr val="FFFFCC"/>
          </a:solidFill>
        </p:grpSpPr>
        <p:sp>
          <p:nvSpPr>
            <p:cNvPr id="13" name="Rectangle 18"/>
            <p:cNvSpPr>
              <a:spLocks noChangeArrowheads="1"/>
            </p:cNvSpPr>
            <p:nvPr/>
          </p:nvSpPr>
          <p:spPr bwMode="auto">
            <a:xfrm>
              <a:off x="109" y="871"/>
              <a:ext cx="5526" cy="143"/>
            </a:xfrm>
            <a:prstGeom prst="rect">
              <a:avLst/>
            </a:prstGeom>
            <a:grp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Line 19"/>
            <p:cNvSpPr>
              <a:spLocks noChangeShapeType="1"/>
            </p:cNvSpPr>
            <p:nvPr/>
          </p:nvSpPr>
          <p:spPr bwMode="auto">
            <a:xfrm>
              <a:off x="144" y="911"/>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20"/>
            <p:cNvSpPr>
              <a:spLocks noChangeShapeType="1"/>
            </p:cNvSpPr>
            <p:nvPr/>
          </p:nvSpPr>
          <p:spPr bwMode="auto">
            <a:xfrm>
              <a:off x="144" y="934"/>
              <a:ext cx="5467" cy="0"/>
            </a:xfrm>
            <a:prstGeom prst="line">
              <a:avLst/>
            </a:prstGeom>
            <a:grpFill/>
            <a:ln w="12700">
              <a:solidFill>
                <a:schemeClr val="bg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21"/>
            <p:cNvSpPr>
              <a:spLocks noChangeShapeType="1"/>
            </p:cNvSpPr>
            <p:nvPr/>
          </p:nvSpPr>
          <p:spPr bwMode="auto">
            <a:xfrm>
              <a:off x="144" y="958"/>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Line 22"/>
            <p:cNvSpPr>
              <a:spLocks noChangeShapeType="1"/>
            </p:cNvSpPr>
            <p:nvPr/>
          </p:nvSpPr>
          <p:spPr bwMode="auto">
            <a:xfrm>
              <a:off x="144" y="981"/>
              <a:ext cx="5467" cy="0"/>
            </a:xfrm>
            <a:prstGeom prst="line">
              <a:avLst/>
            </a:prstGeom>
            <a:grp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8" name="Rectangle 6"/>
          <p:cNvSpPr txBox="1">
            <a:spLocks noChangeArrowheads="1"/>
          </p:cNvSpPr>
          <p:nvPr userDrawn="1"/>
        </p:nvSpPr>
        <p:spPr>
          <a:xfrm>
            <a:off x="8500937" y="6541102"/>
            <a:ext cx="1143000" cy="306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b="1" kern="1200">
                <a:solidFill>
                  <a:schemeClr val="tx1"/>
                </a:solidFill>
                <a:latin typeface="PosterBodoni BT" pitchFamily="18" charset="0"/>
                <a:ea typeface="+mn-ea"/>
                <a:cs typeface="Arial" charset="0"/>
              </a:defRPr>
            </a:lvl1pPr>
            <a:lvl2pPr marL="742950" indent="-285750" algn="l" rtl="0" fontAlgn="base">
              <a:spcBef>
                <a:spcPct val="0"/>
              </a:spcBef>
              <a:spcAft>
                <a:spcPct val="0"/>
              </a:spcAft>
              <a:defRPr sz="2400" b="1" kern="1200">
                <a:solidFill>
                  <a:schemeClr val="tx1"/>
                </a:solidFill>
                <a:latin typeface="PosterBodoni BT" pitchFamily="18" charset="0"/>
                <a:ea typeface="+mn-ea"/>
                <a:cs typeface="Arial" charset="0"/>
              </a:defRPr>
            </a:lvl2pPr>
            <a:lvl3pPr marL="1143000" indent="-228600" algn="l" rtl="0" fontAlgn="base">
              <a:spcBef>
                <a:spcPct val="0"/>
              </a:spcBef>
              <a:spcAft>
                <a:spcPct val="0"/>
              </a:spcAft>
              <a:defRPr sz="2400" b="1" kern="1200">
                <a:solidFill>
                  <a:schemeClr val="tx1"/>
                </a:solidFill>
                <a:latin typeface="PosterBodoni BT" pitchFamily="18" charset="0"/>
                <a:ea typeface="+mn-ea"/>
                <a:cs typeface="Arial" charset="0"/>
              </a:defRPr>
            </a:lvl3pPr>
            <a:lvl4pPr marL="1600200" indent="-228600" algn="l" rtl="0" fontAlgn="base">
              <a:spcBef>
                <a:spcPct val="0"/>
              </a:spcBef>
              <a:spcAft>
                <a:spcPct val="0"/>
              </a:spcAft>
              <a:defRPr sz="2400" b="1" kern="1200">
                <a:solidFill>
                  <a:schemeClr val="tx1"/>
                </a:solidFill>
                <a:latin typeface="PosterBodoni BT" pitchFamily="18" charset="0"/>
                <a:ea typeface="+mn-ea"/>
                <a:cs typeface="Arial" charset="0"/>
              </a:defRPr>
            </a:lvl4pPr>
            <a:lvl5pPr marL="2057400" indent="-228600" algn="l" rtl="0" fontAlgn="base">
              <a:spcBef>
                <a:spcPct val="0"/>
              </a:spcBef>
              <a:spcAft>
                <a:spcPct val="0"/>
              </a:spcAft>
              <a:defRPr sz="2400" b="1" kern="1200">
                <a:solidFill>
                  <a:schemeClr val="tx1"/>
                </a:solidFill>
                <a:latin typeface="PosterBodoni BT" pitchFamily="18" charset="0"/>
                <a:ea typeface="+mn-ea"/>
                <a:cs typeface="Arial" charset="0"/>
              </a:defRPr>
            </a:lvl5pPr>
            <a:lvl6pPr marL="25146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6pPr>
            <a:lvl7pPr marL="29718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7pPr>
            <a:lvl8pPr marL="34290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8pPr>
            <a:lvl9pPr marL="3886200" indent="-228600" algn="l" defTabSz="914400" rtl="0" eaLnBrk="0" fontAlgn="base" latinLnBrk="0" hangingPunct="0">
              <a:spcBef>
                <a:spcPct val="0"/>
              </a:spcBef>
              <a:spcAft>
                <a:spcPct val="0"/>
              </a:spcAft>
              <a:defRPr sz="2400" b="1" kern="1200">
                <a:solidFill>
                  <a:schemeClr val="tx1"/>
                </a:solidFill>
                <a:latin typeface="PosterBodoni BT" pitchFamily="18" charset="0"/>
                <a:ea typeface="+mn-ea"/>
                <a:cs typeface="Arial" charset="0"/>
              </a:defRPr>
            </a:lvl9pPr>
          </a:lstStyle>
          <a:p>
            <a:fld id="{FF2AF469-A166-46D9-9B84-4984828CBFF0}" type="slidenum">
              <a:rPr lang="en-US" sz="1000" b="0" smtClean="0">
                <a:solidFill>
                  <a:schemeClr val="accent5">
                    <a:lumMod val="40000"/>
                    <a:lumOff val="60000"/>
                  </a:schemeClr>
                </a:solidFill>
                <a:latin typeface="Times New Roman" pitchFamily="18" charset="0"/>
              </a:rPr>
              <a:pPr/>
              <a:t>‹#›</a:t>
            </a:fld>
            <a:endParaRPr lang="en-US" sz="1000" b="0" dirty="0">
              <a:solidFill>
                <a:schemeClr val="accent5">
                  <a:lumMod val="40000"/>
                  <a:lumOff val="60000"/>
                </a:schemeClr>
              </a:solidFill>
              <a:latin typeface="Times New Roman" pitchFamily="18" charset="0"/>
            </a:endParaRPr>
          </a:p>
        </p:txBody>
      </p:sp>
      <p:sp>
        <p:nvSpPr>
          <p:cNvPr id="20" name="TextBox 19"/>
          <p:cNvSpPr txBox="1"/>
          <p:nvPr userDrawn="1"/>
        </p:nvSpPr>
        <p:spPr>
          <a:xfrm>
            <a:off x="6269113" y="6581001"/>
            <a:ext cx="1572995" cy="276999"/>
          </a:xfrm>
          <a:prstGeom prst="rect">
            <a:avLst/>
          </a:prstGeom>
          <a:noFill/>
        </p:spPr>
        <p:txBody>
          <a:bodyPr wrap="none" rtlCol="0">
            <a:spAutoFit/>
          </a:bodyPr>
          <a:lstStyle/>
          <a:p>
            <a:r>
              <a:rPr lang="en-US" sz="1200" dirty="0" smtClean="0">
                <a:solidFill>
                  <a:schemeClr val="accent5">
                    <a:lumMod val="40000"/>
                    <a:lumOff val="60000"/>
                  </a:schemeClr>
                </a:solidFill>
                <a:latin typeface="Trebuchet MS" pitchFamily="34" charset="0"/>
              </a:rPr>
              <a:t>A Pilot’s Perspective</a:t>
            </a:r>
            <a:endParaRPr lang="en-US" sz="1200" dirty="0">
              <a:solidFill>
                <a:schemeClr val="accent5">
                  <a:lumMod val="40000"/>
                  <a:lumOff val="60000"/>
                </a:schemeClr>
              </a:solidFill>
              <a:latin typeface="Trebuchet MS" pitchFamily="34" charset="0"/>
            </a:endParaRPr>
          </a:p>
        </p:txBody>
      </p:sp>
    </p:spTree>
    <p:extLst>
      <p:ext uri="{BB962C8B-B14F-4D97-AF65-F5344CB8AC3E}">
        <p14:creationId xmlns:p14="http://schemas.microsoft.com/office/powerpoint/2010/main" val="563095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B417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9" cstate="print">
            <a:extLst/>
          </a:blip>
          <a:stretch>
            <a:fillRect/>
          </a:stretch>
        </p:blipFill>
        <p:spPr>
          <a:xfrm>
            <a:off x="-381000" y="304800"/>
            <a:ext cx="9043121" cy="6708913"/>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1027" name="Rectangle 153"/>
          <p:cNvSpPr>
            <a:spLocks noGrp="1" noRot="1" noChangeArrowheads="1"/>
          </p:cNvSpPr>
          <p:nvPr>
            <p:ph type="title"/>
          </p:nvPr>
        </p:nvSpPr>
        <p:spPr bwMode="auto">
          <a:xfrm>
            <a:off x="301625" y="1524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7"/>
          <p:cNvSpPr>
            <a:spLocks noGrp="1" noRot="1" noChangeArrowheads="1"/>
          </p:cNvSpPr>
          <p:nvPr>
            <p:ph type="body" idx="1"/>
          </p:nvPr>
        </p:nvSpPr>
        <p:spPr bwMode="auto">
          <a:xfrm>
            <a:off x="301625" y="1368425"/>
            <a:ext cx="85407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70"/>
          <p:cNvSpPr>
            <a:spLocks noChangeArrowheads="1"/>
          </p:cNvSpPr>
          <p:nvPr/>
        </p:nvSpPr>
        <p:spPr bwMode="auto">
          <a:xfrm>
            <a:off x="152400" y="152400"/>
            <a:ext cx="8839200" cy="6400800"/>
          </a:xfrm>
          <a:prstGeom prst="rect">
            <a:avLst/>
          </a:prstGeom>
          <a:noFill/>
          <a:ln w="28575" algn="ctr">
            <a:solidFill>
              <a:srgbClr val="0063BE"/>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eaLnBrk="0" hangingPunct="0"/>
            <a:endParaRPr lang="en-US" dirty="0"/>
          </a:p>
        </p:txBody>
      </p:sp>
      <p:sp>
        <p:nvSpPr>
          <p:cNvPr id="1030" name="TextBox 6"/>
          <p:cNvSpPr txBox="1">
            <a:spLocks noChangeArrowheads="1"/>
          </p:cNvSpPr>
          <p:nvPr/>
        </p:nvSpPr>
        <p:spPr bwMode="auto">
          <a:xfrm>
            <a:off x="3041650" y="6570663"/>
            <a:ext cx="307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r>
              <a:rPr lang="en-US" sz="1200" b="1" dirty="0" smtClean="0">
                <a:solidFill>
                  <a:srgbClr val="0063BE"/>
                </a:solidFill>
                <a:latin typeface="Trebuchet MS" pitchFamily="34" charset="0"/>
              </a:rPr>
              <a:t>Air Line Pilots Association, International</a:t>
            </a:r>
          </a:p>
        </p:txBody>
      </p:sp>
      <p:sp>
        <p:nvSpPr>
          <p:cNvPr id="7" name="TextBox 6"/>
          <p:cNvSpPr txBox="1"/>
          <p:nvPr userDrawn="1"/>
        </p:nvSpPr>
        <p:spPr>
          <a:xfrm>
            <a:off x="95250" y="6542901"/>
            <a:ext cx="2307042" cy="276999"/>
          </a:xfrm>
          <a:prstGeom prst="rect">
            <a:avLst/>
          </a:prstGeom>
          <a:noFill/>
        </p:spPr>
        <p:txBody>
          <a:bodyPr wrap="none" rtlCol="0">
            <a:spAutoFit/>
          </a:bodyPr>
          <a:lstStyle/>
          <a:p>
            <a:r>
              <a:rPr lang="en-US" sz="1200" dirty="0" smtClean="0">
                <a:solidFill>
                  <a:schemeClr val="accent5">
                    <a:lumMod val="40000"/>
                    <a:lumOff val="60000"/>
                  </a:schemeClr>
                </a:solidFill>
                <a:latin typeface="Trebuchet MS" pitchFamily="34" charset="0"/>
              </a:rPr>
              <a:t>IESALC</a:t>
            </a:r>
            <a:r>
              <a:rPr lang="en-US" sz="1200" baseline="0" dirty="0" smtClean="0">
                <a:solidFill>
                  <a:schemeClr val="accent5">
                    <a:lumMod val="40000"/>
                    <a:lumOff val="60000"/>
                  </a:schemeClr>
                </a:solidFill>
                <a:latin typeface="Trebuchet MS" pitchFamily="34" charset="0"/>
              </a:rPr>
              <a:t> Denver October19,2015</a:t>
            </a:r>
            <a:endParaRPr lang="en-US" sz="1200" dirty="0">
              <a:solidFill>
                <a:schemeClr val="accent5">
                  <a:lumMod val="40000"/>
                  <a:lumOff val="60000"/>
                </a:schemeClr>
              </a:solidFill>
              <a:latin typeface="Trebuchet MS" pitchFamily="34" charset="0"/>
            </a:endParaRPr>
          </a:p>
        </p:txBody>
      </p:sp>
    </p:spTree>
  </p:cSld>
  <p:clrMap bg1="dk2" tx1="lt1" bg2="dk1" tx2="lt2" accent1="accent1" accent2="accent2" accent3="accent3" accent4="accent4" accent5="accent5" accent6="accent6" hlink="hlink" folHlink="folHlink"/>
  <p:sldLayoutIdLst>
    <p:sldLayoutId id="2147483898" r:id="rId1"/>
    <p:sldLayoutId id="2147483893" r:id="rId2"/>
    <p:sldLayoutId id="2147483894" r:id="rId3"/>
    <p:sldLayoutId id="2147483895" r:id="rId4"/>
    <p:sldLayoutId id="2147483896" r:id="rId5"/>
    <p:sldLayoutId id="2147483897" r:id="rId6"/>
    <p:sldLayoutId id="2147483900" r:id="rId7"/>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rgbClr val="FFFF66"/>
          </a:solidFill>
          <a:latin typeface="Trebuchet MS" pitchFamily="34" charset="0"/>
          <a:ea typeface="+mj-ea"/>
          <a:cs typeface="+mj-cs"/>
        </a:defRPr>
      </a:lvl1pPr>
      <a:lvl2pPr algn="ctr" rtl="0" eaLnBrk="1" fontAlgn="base" hangingPunct="1">
        <a:spcBef>
          <a:spcPct val="0"/>
        </a:spcBef>
        <a:spcAft>
          <a:spcPct val="0"/>
        </a:spcAft>
        <a:defRPr sz="4400">
          <a:solidFill>
            <a:srgbClr val="FFFF66"/>
          </a:solidFill>
          <a:effectLst>
            <a:outerShdw blurRad="38100" dist="38100" dir="2700000" algn="tl">
              <a:srgbClr val="000000"/>
            </a:outerShdw>
          </a:effectLst>
          <a:latin typeface="Trebuchet MS" pitchFamily="34" charset="0"/>
        </a:defRPr>
      </a:lvl2pPr>
      <a:lvl3pPr algn="ctr" rtl="0" eaLnBrk="1" fontAlgn="base" hangingPunct="1">
        <a:spcBef>
          <a:spcPct val="0"/>
        </a:spcBef>
        <a:spcAft>
          <a:spcPct val="0"/>
        </a:spcAft>
        <a:defRPr sz="4400">
          <a:solidFill>
            <a:srgbClr val="FFFF66"/>
          </a:solidFill>
          <a:effectLst>
            <a:outerShdw blurRad="38100" dist="38100" dir="2700000" algn="tl">
              <a:srgbClr val="000000"/>
            </a:outerShdw>
          </a:effectLst>
          <a:latin typeface="Trebuchet MS" pitchFamily="34" charset="0"/>
        </a:defRPr>
      </a:lvl3pPr>
      <a:lvl4pPr algn="ctr" rtl="0" eaLnBrk="1" fontAlgn="base" hangingPunct="1">
        <a:spcBef>
          <a:spcPct val="0"/>
        </a:spcBef>
        <a:spcAft>
          <a:spcPct val="0"/>
        </a:spcAft>
        <a:defRPr sz="4400">
          <a:solidFill>
            <a:srgbClr val="FFFF66"/>
          </a:solidFill>
          <a:effectLst>
            <a:outerShdw blurRad="38100" dist="38100" dir="2700000" algn="tl">
              <a:srgbClr val="000000"/>
            </a:outerShdw>
          </a:effectLst>
          <a:latin typeface="Trebuchet MS" pitchFamily="34" charset="0"/>
        </a:defRPr>
      </a:lvl4pPr>
      <a:lvl5pPr algn="ctr" rtl="0" eaLnBrk="1" fontAlgn="base" hangingPunct="1">
        <a:spcBef>
          <a:spcPct val="0"/>
        </a:spcBef>
        <a:spcAft>
          <a:spcPct val="0"/>
        </a:spcAft>
        <a:defRPr sz="4400">
          <a:solidFill>
            <a:srgbClr val="FFFF66"/>
          </a:solidFill>
          <a:effectLst>
            <a:outerShdw blurRad="38100" dist="38100" dir="2700000" algn="tl">
              <a:srgbClr val="000000"/>
            </a:outerShdw>
          </a:effectLst>
          <a:latin typeface="Trebuchet MS" pitchFamily="34" charset="0"/>
        </a:defRPr>
      </a:lvl5pPr>
      <a:lvl6pPr marL="457200" algn="ctr" rtl="0" eaLnBrk="1" fontAlgn="base" hangingPunct="1">
        <a:spcBef>
          <a:spcPct val="0"/>
        </a:spcBef>
        <a:spcAft>
          <a:spcPct val="0"/>
        </a:spcAft>
        <a:defRPr sz="4400">
          <a:solidFill>
            <a:srgbClr val="FFCC00"/>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rgbClr val="FFCC00"/>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rgbClr val="FFCC00"/>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rgbClr val="FFCC00"/>
          </a:solidFill>
          <a:effectLst>
            <a:outerShdw blurRad="38100" dist="38100" dir="2700000" algn="tl">
              <a:srgbClr val="000000"/>
            </a:outerShdw>
          </a:effectLst>
          <a:latin typeface="Times New Roman" pitchFamily="18" charset="0"/>
        </a:defRPr>
      </a:lvl9pPr>
    </p:titleStyle>
    <p:bodyStyle>
      <a:lvl1pPr marL="406400" indent="-406400" algn="l" rtl="0" eaLnBrk="1" fontAlgn="base" hangingPunct="1">
        <a:spcBef>
          <a:spcPct val="20000"/>
        </a:spcBef>
        <a:spcAft>
          <a:spcPct val="0"/>
        </a:spcAft>
        <a:buClr>
          <a:srgbClr val="FFFB53"/>
        </a:buClr>
        <a:buFont typeface="Arial" charset="0"/>
        <a:buChar char="►"/>
        <a:defRPr sz="3200">
          <a:solidFill>
            <a:schemeClr val="tx1"/>
          </a:solidFill>
          <a:latin typeface="Trebuchet MS" pitchFamily="34" charset="0"/>
          <a:ea typeface="+mn-ea"/>
          <a:cs typeface="+mn-cs"/>
        </a:defRPr>
      </a:lvl1pPr>
      <a:lvl2pPr marL="806450" indent="-285750" algn="l" rtl="0" eaLnBrk="1" fontAlgn="base" hangingPunct="1">
        <a:spcBef>
          <a:spcPct val="20000"/>
        </a:spcBef>
        <a:spcAft>
          <a:spcPct val="0"/>
        </a:spcAft>
        <a:buClr>
          <a:srgbClr val="FFFB53"/>
        </a:buClr>
        <a:buFont typeface="Wingdings" pitchFamily="2" charset="2"/>
        <a:buChar char="§"/>
        <a:defRPr sz="2800">
          <a:solidFill>
            <a:schemeClr val="tx1"/>
          </a:solidFill>
          <a:latin typeface="Trebuchet MS" pitchFamily="34" charset="0"/>
        </a:defRPr>
      </a:lvl2pPr>
      <a:lvl3pPr marL="1149350" indent="-228600" algn="l" rtl="0" eaLnBrk="1" fontAlgn="base" hangingPunct="1">
        <a:spcBef>
          <a:spcPct val="20000"/>
        </a:spcBef>
        <a:spcAft>
          <a:spcPct val="0"/>
        </a:spcAft>
        <a:buClr>
          <a:srgbClr val="FFFB53"/>
        </a:buClr>
        <a:buFont typeface="Arial" charset="0"/>
        <a:buChar char="►"/>
        <a:defRPr sz="2400">
          <a:solidFill>
            <a:schemeClr val="tx1"/>
          </a:solidFill>
          <a:latin typeface="Trebuchet MS" pitchFamily="34" charset="0"/>
        </a:defRPr>
      </a:lvl3pPr>
      <a:lvl4pPr marL="1600200" indent="-228600" algn="l" rtl="0" eaLnBrk="1" fontAlgn="base" hangingPunct="1">
        <a:spcBef>
          <a:spcPct val="20000"/>
        </a:spcBef>
        <a:spcAft>
          <a:spcPct val="0"/>
        </a:spcAft>
        <a:buClr>
          <a:srgbClr val="FFFB53"/>
        </a:buClr>
        <a:buFont typeface="Wingdings" pitchFamily="2" charset="2"/>
        <a:buChar char="§"/>
        <a:defRPr sz="2000">
          <a:solidFill>
            <a:schemeClr val="tx1"/>
          </a:solidFill>
          <a:latin typeface="Trebuchet MS" pitchFamily="34" charset="0"/>
        </a:defRPr>
      </a:lvl4pPr>
      <a:lvl5pPr marL="2057400" indent="-228600" algn="l" rtl="0" eaLnBrk="1" fontAlgn="base" hangingPunct="1">
        <a:spcBef>
          <a:spcPct val="20000"/>
        </a:spcBef>
        <a:spcAft>
          <a:spcPct val="0"/>
        </a:spcAft>
        <a:buClr>
          <a:srgbClr val="FFFB53"/>
        </a:buClr>
        <a:buFont typeface="Arial" charset="0"/>
        <a:buChar char="►"/>
        <a:defRPr sz="2000">
          <a:solidFill>
            <a:schemeClr val="tx1"/>
          </a:solidFill>
          <a:latin typeface="Trebuchet MS" pitchFamily="34" charset="0"/>
        </a:defRPr>
      </a:lvl5pPr>
      <a:lvl6pPr marL="2514600" indent="-228600" algn="l" rtl="0" eaLnBrk="1" fontAlgn="base" hangingPunct="1">
        <a:spcBef>
          <a:spcPct val="20000"/>
        </a:spcBef>
        <a:spcAft>
          <a:spcPct val="0"/>
        </a:spcAft>
        <a:buClr>
          <a:srgbClr val="FFCC00"/>
        </a:buClr>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CC00"/>
        </a:buClr>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CC00"/>
        </a:buClr>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CC00"/>
        </a:buClr>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0723" y="1973699"/>
            <a:ext cx="8657303" cy="2377584"/>
          </a:xfrm>
        </p:spPr>
        <p:txBody>
          <a:bodyPr/>
          <a:lstStyle/>
          <a:p>
            <a:pPr eaLnBrk="1" hangingPunct="1">
              <a:defRPr/>
            </a:pPr>
            <a:r>
              <a:rPr lang="en-US" b="1" dirty="0" smtClean="0"/>
              <a:t>LED Lights In Runway </a:t>
            </a:r>
            <a:br>
              <a:rPr lang="en-US" b="1" dirty="0" smtClean="0"/>
            </a:br>
            <a:r>
              <a:rPr lang="en-US" b="1" dirty="0" smtClean="0"/>
              <a:t>And Approach Lighting Arrays</a:t>
            </a:r>
            <a:br>
              <a:rPr lang="en-US" b="1" dirty="0" smtClean="0"/>
            </a:br>
            <a:r>
              <a:rPr lang="en-US" sz="2000" b="1" dirty="0" smtClean="0"/>
              <a:t/>
            </a:r>
            <a:br>
              <a:rPr lang="en-US" sz="2000" b="1" dirty="0" smtClean="0"/>
            </a:br>
            <a:r>
              <a:rPr lang="en-US" b="1" dirty="0" smtClean="0"/>
              <a:t>A Pilot’s Perspective</a:t>
            </a:r>
            <a:endParaRPr lang="en-US" b="1" dirty="0"/>
          </a:p>
        </p:txBody>
      </p:sp>
      <p:sp>
        <p:nvSpPr>
          <p:cNvPr id="6" name="Subtitle 4"/>
          <p:cNvSpPr>
            <a:spLocks noGrp="1"/>
          </p:cNvSpPr>
          <p:nvPr>
            <p:ph type="subTitle" idx="1"/>
          </p:nvPr>
        </p:nvSpPr>
        <p:spPr>
          <a:xfrm>
            <a:off x="0" y="4571857"/>
            <a:ext cx="9144000" cy="1902686"/>
          </a:xfrm>
          <a:ln>
            <a:noFill/>
          </a:ln>
        </p:spPr>
        <p:txBody>
          <a:bodyPr/>
          <a:lstStyle/>
          <a:p>
            <a:pPr eaLnBrk="1" hangingPunct="1">
              <a:defRPr/>
            </a:pPr>
            <a:r>
              <a:rPr lang="en-US" sz="4000" b="1" dirty="0" smtClean="0"/>
              <a:t>Captain Steve Jangelis</a:t>
            </a:r>
          </a:p>
          <a:p>
            <a:pPr eaLnBrk="1" hangingPunct="1">
              <a:defRPr/>
            </a:pPr>
            <a:r>
              <a:rPr lang="en-US" sz="2900" b="1" dirty="0" smtClean="0">
                <a:solidFill>
                  <a:srgbClr val="FFFFCC"/>
                </a:solidFill>
                <a:effectLst/>
              </a:rPr>
              <a:t>Airport and Ground Environment Group Chairman</a:t>
            </a:r>
          </a:p>
          <a:p>
            <a:pPr eaLnBrk="1" hangingPunct="1">
              <a:defRPr/>
            </a:pPr>
            <a:r>
              <a:rPr lang="en-US" sz="2900" b="1" dirty="0" smtClean="0">
                <a:solidFill>
                  <a:srgbClr val="FFFFCC"/>
                </a:solidFill>
                <a:effectLst/>
              </a:rPr>
              <a:t>ALPA Air Safety Organization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36688" y="1548156"/>
            <a:ext cx="8796213" cy="4616150"/>
          </a:xfrm>
          <a:noFill/>
        </p:spPr>
        <p:txBody>
          <a:bodyPr lIns="61412" tIns="30167" rIns="61412" bIns="30167"/>
          <a:lstStyle/>
          <a:p>
            <a:pPr marL="914400" lvl="1" indent="-393700">
              <a:spcBef>
                <a:spcPts val="1200"/>
              </a:spcBef>
              <a:buFont typeface="Wingdings 3" pitchFamily="18" charset="2"/>
              <a:buChar char="u"/>
            </a:pPr>
            <a:r>
              <a:rPr lang="en-US" sz="3600" dirty="0" smtClean="0"/>
              <a:t>We have experience with LED runway lighting installed at a few airports in the NAS.</a:t>
            </a:r>
          </a:p>
          <a:p>
            <a:pPr marL="914400" lvl="1" indent="-393700">
              <a:spcBef>
                <a:spcPts val="1200"/>
              </a:spcBef>
              <a:buFont typeface="Wingdings 3" pitchFamily="18" charset="2"/>
              <a:buChar char="u"/>
            </a:pPr>
            <a:r>
              <a:rPr lang="en-US" sz="3600" dirty="0" smtClean="0"/>
              <a:t>Differences between incandescent and LED lights should be fully tested and the findings disseminated to the pilot groups for threat and error management purposes.</a:t>
            </a:r>
          </a:p>
          <a:p>
            <a:pPr marL="914400" lvl="1" indent="-393700">
              <a:spcBef>
                <a:spcPts val="1200"/>
              </a:spcBef>
              <a:buFont typeface="Wingdings 3" pitchFamily="18" charset="2"/>
              <a:buChar char="u"/>
            </a:pPr>
            <a:endParaRPr lang="en-US" sz="3200" b="1" dirty="0" smtClean="0"/>
          </a:p>
          <a:p>
            <a:pPr lvl="1">
              <a:spcBef>
                <a:spcPts val="1200"/>
              </a:spcBef>
              <a:buFontTx/>
              <a:buNone/>
            </a:pPr>
            <a:endParaRPr lang="en-US" sz="3200" b="1" dirty="0" smtClean="0"/>
          </a:p>
        </p:txBody>
      </p:sp>
      <p:sp>
        <p:nvSpPr>
          <p:cNvPr id="4" name="Rectangle 3"/>
          <p:cNvSpPr>
            <a:spLocks noChangeArrowheads="1"/>
          </p:cNvSpPr>
          <p:nvPr/>
        </p:nvSpPr>
        <p:spPr bwMode="auto">
          <a:xfrm>
            <a:off x="1" y="344451"/>
            <a:ext cx="901787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12" tIns="30167" rIns="61412" bIns="30167"/>
          <a:lstStyle/>
          <a:p>
            <a:pPr marL="504825" lvl="1" indent="-195263" algn="ctr" defTabSz="620713">
              <a:spcBef>
                <a:spcPct val="20000"/>
              </a:spcBef>
            </a:pPr>
            <a:r>
              <a:rPr lang="en-US" sz="4400" dirty="0" smtClean="0">
                <a:solidFill>
                  <a:srgbClr val="FFFF00"/>
                </a:solidFill>
                <a:latin typeface="Trebuchet MS" pitchFamily="34" charset="0"/>
              </a:rPr>
              <a:t>Incandescent </a:t>
            </a:r>
            <a:r>
              <a:rPr lang="en-US" sz="4400" dirty="0">
                <a:solidFill>
                  <a:srgbClr val="FFFF00"/>
                </a:solidFill>
                <a:latin typeface="Trebuchet MS" pitchFamily="34" charset="0"/>
              </a:rPr>
              <a:t>and LED </a:t>
            </a:r>
            <a:r>
              <a:rPr lang="en-US" sz="4400" dirty="0" smtClean="0">
                <a:solidFill>
                  <a:srgbClr val="FFFF00"/>
                </a:solidFill>
                <a:latin typeface="Trebuchet MS" pitchFamily="34" charset="0"/>
              </a:rPr>
              <a:t>Differences</a:t>
            </a:r>
            <a:endParaRPr lang="en-US" sz="4400" dirty="0">
              <a:solidFill>
                <a:srgbClr val="FFFF00"/>
              </a:solidFill>
              <a:latin typeface="Trebuchet MS" pitchFamily="34" charset="0"/>
            </a:endParaRPr>
          </a:p>
        </p:txBody>
      </p:sp>
    </p:spTree>
    <p:extLst>
      <p:ext uri="{BB962C8B-B14F-4D97-AF65-F5344CB8AC3E}">
        <p14:creationId xmlns:p14="http://schemas.microsoft.com/office/powerpoint/2010/main" val="30203685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47309" y="1548156"/>
            <a:ext cx="8891764" cy="4868408"/>
          </a:xfrm>
          <a:noFill/>
        </p:spPr>
        <p:txBody>
          <a:bodyPr lIns="61412" tIns="30167" rIns="61412" bIns="30167"/>
          <a:lstStyle/>
          <a:p>
            <a:pPr marL="914400" lvl="1" indent="-393700">
              <a:spcBef>
                <a:spcPct val="50000"/>
              </a:spcBef>
              <a:buFont typeface="Wingdings 3" pitchFamily="18" charset="2"/>
              <a:buChar char="u"/>
            </a:pPr>
            <a:r>
              <a:rPr lang="en-US" sz="3600" dirty="0"/>
              <a:t>Has not been </a:t>
            </a:r>
            <a:r>
              <a:rPr lang="en-US" sz="3600" dirty="0" smtClean="0"/>
              <a:t>started</a:t>
            </a:r>
            <a:endParaRPr lang="en-US" sz="3600" dirty="0"/>
          </a:p>
          <a:p>
            <a:pPr marL="914400" lvl="1" indent="-393700">
              <a:spcBef>
                <a:spcPct val="50000"/>
              </a:spcBef>
              <a:buFont typeface="Wingdings 3" pitchFamily="18" charset="2"/>
              <a:buChar char="u"/>
            </a:pPr>
            <a:r>
              <a:rPr lang="en-US" sz="3600" dirty="0" smtClean="0"/>
              <a:t>Must be completed before deployment authorized in the NAS</a:t>
            </a:r>
          </a:p>
          <a:p>
            <a:pPr marL="1320800" lvl="2" indent="-457200">
              <a:spcBef>
                <a:spcPct val="50000"/>
              </a:spcBef>
              <a:buFont typeface="Wingdings" panose="05000000000000000000" pitchFamily="2" charset="2"/>
              <a:buChar char="§"/>
            </a:pPr>
            <a:r>
              <a:rPr lang="en-US" sz="2800" dirty="0" smtClean="0"/>
              <a:t>This includes all airports with instrument approaches requiring approach light arrays</a:t>
            </a:r>
          </a:p>
          <a:p>
            <a:pPr marL="914400" lvl="1" indent="-393700">
              <a:spcBef>
                <a:spcPts val="1200"/>
              </a:spcBef>
              <a:buFont typeface="Wingdings 3" pitchFamily="18" charset="2"/>
              <a:buChar char="u"/>
            </a:pPr>
            <a:r>
              <a:rPr lang="en-US" sz="3400" dirty="0" smtClean="0"/>
              <a:t>Input required from all stakeholders, especially pilots from all demographics. (Part 121, G.A., Corporate, Helicopters)</a:t>
            </a:r>
          </a:p>
          <a:p>
            <a:pPr lvl="1">
              <a:spcBef>
                <a:spcPct val="50000"/>
              </a:spcBef>
              <a:buFont typeface="Wingdings 3" pitchFamily="18" charset="2"/>
              <a:buChar char="u"/>
            </a:pPr>
            <a:endParaRPr lang="en-US" sz="3200" b="1" dirty="0" smtClean="0"/>
          </a:p>
          <a:p>
            <a:pPr lvl="1">
              <a:buFontTx/>
              <a:buNone/>
            </a:pPr>
            <a:endParaRPr lang="en-US" sz="3200" b="1" dirty="0" smtClean="0"/>
          </a:p>
        </p:txBody>
      </p:sp>
      <p:sp>
        <p:nvSpPr>
          <p:cNvPr id="4" name="Rectangle 3"/>
          <p:cNvSpPr>
            <a:spLocks noChangeArrowheads="1"/>
          </p:cNvSpPr>
          <p:nvPr/>
        </p:nvSpPr>
        <p:spPr bwMode="auto">
          <a:xfrm>
            <a:off x="662149" y="344451"/>
            <a:ext cx="781969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12" tIns="30167" rIns="61412" bIns="30167"/>
          <a:lstStyle/>
          <a:p>
            <a:pPr marL="504825" lvl="1" indent="-195263" algn="ctr" defTabSz="620713">
              <a:spcBef>
                <a:spcPct val="20000"/>
              </a:spcBef>
            </a:pPr>
            <a:r>
              <a:rPr lang="en-US" sz="4400" dirty="0" smtClean="0">
                <a:solidFill>
                  <a:srgbClr val="FFFF00"/>
                </a:solidFill>
                <a:latin typeface="Trebuchet MS" pitchFamily="34" charset="0"/>
              </a:rPr>
              <a:t>Operational </a:t>
            </a:r>
            <a:r>
              <a:rPr lang="en-US" sz="4400" dirty="0">
                <a:solidFill>
                  <a:srgbClr val="FFFF00"/>
                </a:solidFill>
                <a:latin typeface="Trebuchet MS" pitchFamily="34" charset="0"/>
              </a:rPr>
              <a:t>Flight </a:t>
            </a:r>
            <a:r>
              <a:rPr lang="en-US" sz="4400" dirty="0" smtClean="0">
                <a:solidFill>
                  <a:srgbClr val="FFFF00"/>
                </a:solidFill>
                <a:latin typeface="Trebuchet MS" pitchFamily="34" charset="0"/>
              </a:rPr>
              <a:t>Testing</a:t>
            </a:r>
            <a:endParaRPr lang="en-US" sz="4400" dirty="0">
              <a:solidFill>
                <a:srgbClr val="FFFF00"/>
              </a:solidFill>
              <a:latin typeface="Trebuchet MS" pitchFamily="34" charset="0"/>
            </a:endParaRPr>
          </a:p>
        </p:txBody>
      </p:sp>
    </p:spTree>
    <p:extLst>
      <p:ext uri="{BB962C8B-B14F-4D97-AF65-F5344CB8AC3E}">
        <p14:creationId xmlns:p14="http://schemas.microsoft.com/office/powerpoint/2010/main" val="28846293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68220" y="1548155"/>
            <a:ext cx="9007268" cy="5073361"/>
          </a:xfrm>
          <a:noFill/>
        </p:spPr>
        <p:txBody>
          <a:bodyPr lIns="61412" tIns="30167" rIns="61412" bIns="30167"/>
          <a:lstStyle/>
          <a:p>
            <a:pPr marL="914400" lvl="1" indent="-393700">
              <a:spcBef>
                <a:spcPct val="50000"/>
              </a:spcBef>
              <a:buFont typeface="Wingdings 3" pitchFamily="18" charset="2"/>
              <a:buChar char="u"/>
            </a:pPr>
            <a:r>
              <a:rPr lang="en-US" sz="3600" dirty="0" smtClean="0"/>
              <a:t>Light intensity can be so bright it’s blinding</a:t>
            </a:r>
          </a:p>
          <a:p>
            <a:pPr lvl="2">
              <a:spcBef>
                <a:spcPct val="50000"/>
              </a:spcBef>
              <a:buFont typeface="Wingdings" panose="05000000000000000000" pitchFamily="2" charset="2"/>
              <a:buChar char="§"/>
            </a:pPr>
            <a:r>
              <a:rPr lang="en-US" sz="2800" dirty="0" smtClean="0"/>
              <a:t>Approach light array should not over power the actual runway environment (end and edge lights… they must match exactly)</a:t>
            </a:r>
          </a:p>
          <a:p>
            <a:pPr marL="914400" lvl="1" indent="-393700">
              <a:spcBef>
                <a:spcPct val="50000"/>
              </a:spcBef>
              <a:buFont typeface="Wingdings 3" pitchFamily="18" charset="2"/>
              <a:buChar char="u"/>
            </a:pPr>
            <a:r>
              <a:rPr lang="en-US" sz="3600" dirty="0" smtClean="0"/>
              <a:t>Ability to change intensities required</a:t>
            </a:r>
          </a:p>
          <a:p>
            <a:pPr marL="914400" lvl="1" indent="-393700">
              <a:spcBef>
                <a:spcPct val="50000"/>
              </a:spcBef>
              <a:buFont typeface="Wingdings 3" pitchFamily="18" charset="2"/>
              <a:buChar char="u"/>
            </a:pPr>
            <a:r>
              <a:rPr lang="en-US" sz="3600" dirty="0" smtClean="0"/>
              <a:t>Sequenced </a:t>
            </a:r>
            <a:r>
              <a:rPr lang="en-US" sz="3600" dirty="0"/>
              <a:t>flashers (rabbit</a:t>
            </a:r>
            <a:r>
              <a:rPr lang="en-US" sz="3600" dirty="0" smtClean="0"/>
              <a:t>) must be include in flight test evaluations</a:t>
            </a:r>
            <a:endParaRPr lang="en-US" sz="3200" b="1" dirty="0" smtClean="0"/>
          </a:p>
        </p:txBody>
      </p:sp>
      <p:sp>
        <p:nvSpPr>
          <p:cNvPr id="4" name="Rectangle 3"/>
          <p:cNvSpPr>
            <a:spLocks noChangeArrowheads="1"/>
          </p:cNvSpPr>
          <p:nvPr/>
        </p:nvSpPr>
        <p:spPr bwMode="auto">
          <a:xfrm>
            <a:off x="1" y="344451"/>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12" tIns="30167" rIns="61412" bIns="30167"/>
          <a:lstStyle/>
          <a:p>
            <a:pPr marL="504825" lvl="1" indent="-195263" algn="ctr" defTabSz="620713">
              <a:spcBef>
                <a:spcPct val="20000"/>
              </a:spcBef>
            </a:pPr>
            <a:r>
              <a:rPr lang="en-US" sz="4400" dirty="0" smtClean="0">
                <a:solidFill>
                  <a:srgbClr val="FFFF00"/>
                </a:solidFill>
                <a:latin typeface="Trebuchet MS" pitchFamily="34" charset="0"/>
              </a:rPr>
              <a:t>Light Intensity Levels</a:t>
            </a:r>
            <a:endParaRPr lang="en-US" sz="4400" dirty="0">
              <a:solidFill>
                <a:srgbClr val="FFFF00"/>
              </a:solidFill>
              <a:latin typeface="Trebuchet MS" pitchFamily="34" charset="0"/>
            </a:endParaRPr>
          </a:p>
        </p:txBody>
      </p:sp>
    </p:spTree>
    <p:extLst>
      <p:ext uri="{BB962C8B-B14F-4D97-AF65-F5344CB8AC3E}">
        <p14:creationId xmlns:p14="http://schemas.microsoft.com/office/powerpoint/2010/main" val="20718396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36688" y="1579688"/>
            <a:ext cx="8796213" cy="5136422"/>
          </a:xfrm>
          <a:noFill/>
        </p:spPr>
        <p:txBody>
          <a:bodyPr lIns="61412" tIns="30167" rIns="61412" bIns="30167"/>
          <a:lstStyle/>
          <a:p>
            <a:pPr marL="914400" lvl="1" indent="-393700">
              <a:spcBef>
                <a:spcPct val="50000"/>
              </a:spcBef>
              <a:spcAft>
                <a:spcPts val="600"/>
              </a:spcAft>
              <a:buFont typeface="Wingdings 3" pitchFamily="18" charset="2"/>
              <a:buChar char="u"/>
            </a:pPr>
            <a:r>
              <a:rPr lang="en-US" sz="3300" dirty="0" smtClean="0"/>
              <a:t>Criteria and tolerances involving the </a:t>
            </a:r>
            <a:r>
              <a:rPr lang="en-US" sz="3300" dirty="0"/>
              <a:t>spectrum of colors detected by the human </a:t>
            </a:r>
            <a:r>
              <a:rPr lang="en-US" sz="3300" dirty="0" smtClean="0"/>
              <a:t>eye must be recognized/included</a:t>
            </a:r>
          </a:p>
          <a:p>
            <a:pPr marL="914400" lvl="1" indent="-393700">
              <a:spcBef>
                <a:spcPts val="600"/>
              </a:spcBef>
              <a:buFont typeface="Wingdings 3" pitchFamily="18" charset="2"/>
              <a:buChar char="u"/>
            </a:pPr>
            <a:r>
              <a:rPr lang="en-US" sz="3300" dirty="0" smtClean="0"/>
              <a:t>Blinding effect from LEDs</a:t>
            </a:r>
          </a:p>
          <a:p>
            <a:pPr marL="914400" lvl="2" indent="0">
              <a:spcBef>
                <a:spcPts val="600"/>
              </a:spcBef>
              <a:buFont typeface="Wingdings" panose="05000000000000000000" pitchFamily="2" charset="2"/>
              <a:buChar char="§"/>
            </a:pPr>
            <a:r>
              <a:rPr lang="en-US" sz="2800" dirty="0" smtClean="0"/>
              <a:t> </a:t>
            </a:r>
            <a:r>
              <a:rPr lang="en-US" sz="3200" dirty="0" smtClean="0"/>
              <a:t>(e.g., car headlights on the road)</a:t>
            </a:r>
          </a:p>
          <a:p>
            <a:pPr marL="914400" lvl="1" indent="-393700">
              <a:spcBef>
                <a:spcPct val="50000"/>
              </a:spcBef>
              <a:buFont typeface="Wingdings 3" pitchFamily="18" charset="2"/>
              <a:buChar char="u"/>
            </a:pPr>
            <a:r>
              <a:rPr lang="en-US" sz="3300" dirty="0" smtClean="0"/>
              <a:t>Halo effect</a:t>
            </a:r>
          </a:p>
          <a:p>
            <a:pPr marL="914400" lvl="1" indent="-393700">
              <a:spcBef>
                <a:spcPct val="50000"/>
              </a:spcBef>
              <a:buFont typeface="Wingdings 3" pitchFamily="18" charset="2"/>
              <a:buChar char="u"/>
            </a:pPr>
            <a:r>
              <a:rPr lang="en-US" sz="3300" dirty="0" smtClean="0"/>
              <a:t>Consideration must include those pilots who have FAA colorblindness waivers</a:t>
            </a:r>
          </a:p>
          <a:p>
            <a:pPr lvl="1">
              <a:spcBef>
                <a:spcPct val="50000"/>
              </a:spcBef>
              <a:buFont typeface="Wingdings 3" pitchFamily="18" charset="2"/>
              <a:buChar char="u"/>
            </a:pPr>
            <a:endParaRPr lang="en-US" sz="3200" b="1" dirty="0" smtClean="0"/>
          </a:p>
          <a:p>
            <a:pPr lvl="1">
              <a:spcBef>
                <a:spcPct val="50000"/>
              </a:spcBef>
              <a:buFont typeface="Wingdings 3" pitchFamily="18" charset="2"/>
              <a:buChar char="u"/>
            </a:pPr>
            <a:endParaRPr lang="en-US" sz="3200" b="1" dirty="0" smtClean="0"/>
          </a:p>
          <a:p>
            <a:pPr lvl="1">
              <a:buFontTx/>
              <a:buNone/>
            </a:pPr>
            <a:endParaRPr lang="en-US" sz="3200" b="1" dirty="0" smtClean="0"/>
          </a:p>
        </p:txBody>
      </p:sp>
      <p:sp>
        <p:nvSpPr>
          <p:cNvPr id="4" name="Rectangle 3"/>
          <p:cNvSpPr>
            <a:spLocks noChangeArrowheads="1"/>
          </p:cNvSpPr>
          <p:nvPr/>
        </p:nvSpPr>
        <p:spPr bwMode="auto">
          <a:xfrm>
            <a:off x="1" y="344451"/>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12" tIns="30167" rIns="61412" bIns="30167"/>
          <a:lstStyle/>
          <a:p>
            <a:pPr marL="504825" lvl="1" indent="-195263" algn="ctr" defTabSz="620713">
              <a:spcBef>
                <a:spcPct val="20000"/>
              </a:spcBef>
            </a:pPr>
            <a:r>
              <a:rPr lang="en-US" sz="4400" dirty="0" smtClean="0">
                <a:solidFill>
                  <a:srgbClr val="FFFF00"/>
                </a:solidFill>
                <a:latin typeface="Trebuchet MS" pitchFamily="34" charset="0"/>
              </a:rPr>
              <a:t>Human Physiology of the Eye</a:t>
            </a:r>
            <a:endParaRPr lang="en-US" sz="4400" dirty="0">
              <a:solidFill>
                <a:srgbClr val="FFFF00"/>
              </a:solidFill>
              <a:latin typeface="Trebuchet MS" pitchFamily="34" charset="0"/>
            </a:endParaRPr>
          </a:p>
        </p:txBody>
      </p:sp>
    </p:spTree>
    <p:extLst>
      <p:ext uri="{BB962C8B-B14F-4D97-AF65-F5344CB8AC3E}">
        <p14:creationId xmlns:p14="http://schemas.microsoft.com/office/powerpoint/2010/main" val="20718396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388995" y="1658518"/>
            <a:ext cx="8376634" cy="3607172"/>
          </a:xfrm>
          <a:noFill/>
        </p:spPr>
        <p:txBody>
          <a:bodyPr lIns="61412" tIns="30167" rIns="61412" bIns="30167"/>
          <a:lstStyle/>
          <a:p>
            <a:pPr marL="520700" lvl="1" indent="0">
              <a:spcBef>
                <a:spcPct val="50000"/>
              </a:spcBef>
              <a:buNone/>
            </a:pPr>
            <a:r>
              <a:rPr lang="en-US" sz="4400" dirty="0" smtClean="0"/>
              <a:t>Must maintain color correctness in all weather and lighting conditions over the service life of the LED lighting device.</a:t>
            </a:r>
          </a:p>
          <a:p>
            <a:pPr lvl="1">
              <a:spcBef>
                <a:spcPct val="50000"/>
              </a:spcBef>
              <a:buFont typeface="Wingdings 3" pitchFamily="18" charset="2"/>
              <a:buChar char="u"/>
            </a:pPr>
            <a:endParaRPr lang="en-US" sz="3200" b="1" dirty="0" smtClean="0"/>
          </a:p>
          <a:p>
            <a:pPr lvl="1">
              <a:buFontTx/>
              <a:buNone/>
            </a:pPr>
            <a:endParaRPr lang="en-US" sz="3200" b="1" dirty="0" smtClean="0"/>
          </a:p>
        </p:txBody>
      </p:sp>
      <p:sp>
        <p:nvSpPr>
          <p:cNvPr id="4" name="Rectangle 3"/>
          <p:cNvSpPr>
            <a:spLocks noChangeArrowheads="1"/>
          </p:cNvSpPr>
          <p:nvPr/>
        </p:nvSpPr>
        <p:spPr bwMode="auto">
          <a:xfrm>
            <a:off x="1" y="344451"/>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12" tIns="30167" rIns="61412" bIns="30167"/>
          <a:lstStyle/>
          <a:p>
            <a:pPr marL="504825" lvl="1" indent="-195263" algn="ctr" defTabSz="620713">
              <a:spcBef>
                <a:spcPct val="20000"/>
              </a:spcBef>
            </a:pPr>
            <a:r>
              <a:rPr lang="en-US" sz="4400" dirty="0" smtClean="0">
                <a:solidFill>
                  <a:srgbClr val="FFFF00"/>
                </a:solidFill>
                <a:latin typeface="Trebuchet MS" pitchFamily="34" charset="0"/>
              </a:rPr>
              <a:t>Color Correctness</a:t>
            </a:r>
            <a:endParaRPr lang="en-US" sz="4400" dirty="0">
              <a:solidFill>
                <a:srgbClr val="FFFF00"/>
              </a:solidFill>
              <a:latin typeface="Trebuchet MS" pitchFamily="34" charset="0"/>
            </a:endParaRPr>
          </a:p>
        </p:txBody>
      </p:sp>
    </p:spTree>
    <p:extLst>
      <p:ext uri="{BB962C8B-B14F-4D97-AF65-F5344CB8AC3E}">
        <p14:creationId xmlns:p14="http://schemas.microsoft.com/office/powerpoint/2010/main" val="20718396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19815" y="1569615"/>
            <a:ext cx="7457089" cy="4854673"/>
          </a:xfrm>
        </p:spPr>
      </p:pic>
      <p:sp>
        <p:nvSpPr>
          <p:cNvPr id="48131" name="Rectangle 3"/>
          <p:cNvSpPr>
            <a:spLocks noGrp="1" noChangeArrowheads="1"/>
          </p:cNvSpPr>
          <p:nvPr>
            <p:ph type="body" sz="half" idx="1"/>
          </p:nvPr>
        </p:nvSpPr>
        <p:spPr>
          <a:xfrm>
            <a:off x="677917" y="1784646"/>
            <a:ext cx="7662042" cy="4616150"/>
          </a:xfrm>
          <a:noFill/>
        </p:spPr>
        <p:txBody>
          <a:bodyPr lIns="61412" tIns="30167" rIns="61412" bIns="30167"/>
          <a:lstStyle/>
          <a:p>
            <a:pPr marL="520700" lvl="1" indent="0" algn="ctr">
              <a:spcBef>
                <a:spcPct val="50000"/>
              </a:spcBef>
              <a:buNone/>
            </a:pPr>
            <a:r>
              <a:rPr lang="en-US" sz="3600" b="1" dirty="0" smtClean="0">
                <a:effectLst>
                  <a:outerShdw blurRad="38100" dist="38100" dir="2700000" algn="tl">
                    <a:srgbClr val="000000">
                      <a:alpha val="43137"/>
                    </a:srgbClr>
                  </a:outerShdw>
                </a:effectLst>
              </a:rPr>
              <a:t>What about weather conditions like this?</a:t>
            </a:r>
          </a:p>
          <a:p>
            <a:pPr marL="520700" lvl="1" indent="0" algn="ctr">
              <a:spcBef>
                <a:spcPct val="50000"/>
              </a:spcBef>
              <a:buNone/>
            </a:pPr>
            <a:endParaRPr lang="en-US" sz="3600" b="1" dirty="0">
              <a:solidFill>
                <a:srgbClr val="FFFF00"/>
              </a:solidFill>
              <a:effectLst>
                <a:outerShdw blurRad="38100" dist="38100" dir="2700000" algn="tl">
                  <a:srgbClr val="000000">
                    <a:alpha val="43137"/>
                  </a:srgbClr>
                </a:outerShdw>
              </a:effectLst>
            </a:endParaRPr>
          </a:p>
          <a:p>
            <a:pPr marL="520700" lvl="1" indent="0" algn="ctr">
              <a:spcBef>
                <a:spcPct val="50000"/>
              </a:spcBef>
              <a:buNone/>
            </a:pPr>
            <a:endParaRPr lang="en-US" sz="3600" b="1" dirty="0" smtClean="0">
              <a:solidFill>
                <a:srgbClr val="FFFF00"/>
              </a:solidFill>
              <a:effectLst>
                <a:outerShdw blurRad="38100" dist="38100" dir="2700000" algn="tl">
                  <a:srgbClr val="000000">
                    <a:alpha val="43137"/>
                  </a:srgbClr>
                </a:outerShdw>
              </a:effectLst>
            </a:endParaRPr>
          </a:p>
          <a:p>
            <a:pPr marL="520700" lvl="1" indent="0" algn="ctr">
              <a:spcBef>
                <a:spcPct val="50000"/>
              </a:spcBef>
              <a:buNone/>
            </a:pPr>
            <a:r>
              <a:rPr lang="en-US" sz="3600" b="1" dirty="0" smtClean="0">
                <a:effectLst>
                  <a:outerShdw blurRad="38100" dist="38100" dir="2700000" algn="tl">
                    <a:srgbClr val="000000">
                      <a:alpha val="43137"/>
                    </a:srgbClr>
                  </a:outerShdw>
                </a:effectLst>
              </a:rPr>
              <a:t>Will the LED lights become and remain visible? (melting snow)</a:t>
            </a:r>
          </a:p>
          <a:p>
            <a:pPr marL="520700" lvl="1" indent="0">
              <a:spcBef>
                <a:spcPct val="50000"/>
              </a:spcBef>
              <a:buNone/>
            </a:pPr>
            <a:endParaRPr lang="en-US" sz="3200" b="1" dirty="0" smtClean="0">
              <a:solidFill>
                <a:srgbClr val="FFFF00"/>
              </a:solidFill>
            </a:endParaRPr>
          </a:p>
          <a:p>
            <a:pPr lvl="1">
              <a:buFontTx/>
              <a:buNone/>
            </a:pPr>
            <a:endParaRPr lang="en-US" sz="3200" b="1" dirty="0" smtClean="0"/>
          </a:p>
        </p:txBody>
      </p:sp>
      <p:sp>
        <p:nvSpPr>
          <p:cNvPr id="4" name="Rectangle 3"/>
          <p:cNvSpPr>
            <a:spLocks noChangeArrowheads="1"/>
          </p:cNvSpPr>
          <p:nvPr/>
        </p:nvSpPr>
        <p:spPr bwMode="auto">
          <a:xfrm>
            <a:off x="1" y="344451"/>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12" tIns="30167" rIns="61412" bIns="30167"/>
          <a:lstStyle/>
          <a:p>
            <a:pPr marL="504825" lvl="1" indent="-195263" algn="ctr" defTabSz="620713">
              <a:spcBef>
                <a:spcPct val="20000"/>
              </a:spcBef>
            </a:pPr>
            <a:r>
              <a:rPr lang="en-US" sz="4400" dirty="0" smtClean="0">
                <a:solidFill>
                  <a:srgbClr val="FFFF00"/>
                </a:solidFill>
                <a:latin typeface="Trebuchet MS" pitchFamily="34" charset="0"/>
              </a:rPr>
              <a:t>All Weather Operations</a:t>
            </a:r>
            <a:endParaRPr lang="en-US" sz="4400" dirty="0">
              <a:solidFill>
                <a:srgbClr val="FFFF00"/>
              </a:solidFill>
              <a:latin typeface="Trebuchet MS" pitchFamily="34" charset="0"/>
            </a:endParaRPr>
          </a:p>
        </p:txBody>
      </p:sp>
    </p:spTree>
    <p:extLst>
      <p:ext uri="{BB962C8B-B14F-4D97-AF65-F5344CB8AC3E}">
        <p14:creationId xmlns:p14="http://schemas.microsoft.com/office/powerpoint/2010/main" val="20718396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sz="half" idx="1"/>
          </p:nvPr>
        </p:nvSpPr>
        <p:spPr>
          <a:xfrm>
            <a:off x="380455" y="1526085"/>
            <a:ext cx="8716247" cy="4879975"/>
          </a:xfrm>
        </p:spPr>
        <p:txBody>
          <a:bodyPr/>
          <a:lstStyle/>
          <a:p>
            <a:pPr>
              <a:spcBef>
                <a:spcPts val="0"/>
              </a:spcBef>
            </a:pPr>
            <a:r>
              <a:rPr lang="en-US" sz="3600" dirty="0" smtClean="0"/>
              <a:t>Simulator studies must be completed to determine the scope and operational differences of LED approach lights, including human factors.</a:t>
            </a:r>
          </a:p>
          <a:p>
            <a:pPr>
              <a:spcBef>
                <a:spcPts val="0"/>
              </a:spcBef>
            </a:pPr>
            <a:r>
              <a:rPr lang="en-US" sz="3600" dirty="0"/>
              <a:t>LED </a:t>
            </a:r>
            <a:r>
              <a:rPr lang="en-US" sz="3600" dirty="0" smtClean="0"/>
              <a:t>approach lights </a:t>
            </a:r>
            <a:r>
              <a:rPr lang="en-US" sz="3600" u="sng" dirty="0"/>
              <a:t>must</a:t>
            </a:r>
            <a:r>
              <a:rPr lang="en-US" sz="3600" dirty="0"/>
              <a:t> be </a:t>
            </a:r>
            <a:r>
              <a:rPr lang="en-US" sz="3600" dirty="0" smtClean="0"/>
              <a:t>operationally flight </a:t>
            </a:r>
            <a:r>
              <a:rPr lang="en-US" sz="3600" dirty="0"/>
              <a:t>tested</a:t>
            </a:r>
            <a:r>
              <a:rPr lang="en-US" sz="3600" dirty="0" smtClean="0"/>
              <a:t>.</a:t>
            </a:r>
          </a:p>
          <a:p>
            <a:pPr>
              <a:spcBef>
                <a:spcPts val="0"/>
              </a:spcBef>
            </a:pPr>
            <a:r>
              <a:rPr lang="en-US" sz="3600" dirty="0" smtClean="0"/>
              <a:t>LED lights </a:t>
            </a:r>
            <a:r>
              <a:rPr lang="en-US" sz="3600" u="sng" dirty="0" smtClean="0"/>
              <a:t>must remain visible</a:t>
            </a:r>
            <a:r>
              <a:rPr lang="en-US" sz="3600" dirty="0" smtClean="0"/>
              <a:t> during all weather conditions. (snow &amp; ice)</a:t>
            </a:r>
          </a:p>
          <a:p>
            <a:pPr>
              <a:spcBef>
                <a:spcPts val="0"/>
              </a:spcBef>
            </a:pPr>
            <a:endParaRPr lang="en-US" dirty="0" smtClean="0"/>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27637843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sz="half" idx="1"/>
          </p:nvPr>
        </p:nvSpPr>
        <p:spPr>
          <a:xfrm>
            <a:off x="364690" y="1526085"/>
            <a:ext cx="8779310" cy="5126963"/>
          </a:xfrm>
        </p:spPr>
        <p:txBody>
          <a:bodyPr/>
          <a:lstStyle/>
          <a:p>
            <a:r>
              <a:rPr lang="en-US" sz="3600" dirty="0" smtClean="0"/>
              <a:t>LED lights must </a:t>
            </a:r>
            <a:r>
              <a:rPr lang="en-US" sz="3600" u="sng" dirty="0" smtClean="0"/>
              <a:t>standardized</a:t>
            </a:r>
            <a:r>
              <a:rPr lang="en-US" sz="3600" dirty="0" smtClean="0"/>
              <a:t> to be:</a:t>
            </a:r>
          </a:p>
          <a:p>
            <a:pPr lvl="1"/>
            <a:r>
              <a:rPr lang="en-US" sz="4000" dirty="0" smtClean="0"/>
              <a:t>CLEAR</a:t>
            </a:r>
            <a:r>
              <a:rPr lang="en-US" sz="4000" dirty="0" smtClean="0">
                <a:solidFill>
                  <a:srgbClr val="FFFFCC"/>
                </a:solidFill>
              </a:rPr>
              <a:t> </a:t>
            </a:r>
          </a:p>
          <a:p>
            <a:pPr lvl="1">
              <a:spcBef>
                <a:spcPts val="600"/>
              </a:spcBef>
            </a:pPr>
            <a:r>
              <a:rPr lang="en-US" sz="4000" dirty="0" smtClean="0">
                <a:solidFill>
                  <a:srgbClr val="FFFFCC"/>
                </a:solidFill>
              </a:rPr>
              <a:t>CONCISE</a:t>
            </a:r>
            <a:endParaRPr lang="en-US" sz="4000" dirty="0" smtClean="0">
              <a:solidFill>
                <a:srgbClr val="FFFF99"/>
              </a:solidFill>
            </a:endParaRPr>
          </a:p>
          <a:p>
            <a:pPr lvl="1">
              <a:spcBef>
                <a:spcPts val="600"/>
              </a:spcBef>
            </a:pPr>
            <a:r>
              <a:rPr lang="en-US" sz="4000" dirty="0" smtClean="0">
                <a:solidFill>
                  <a:srgbClr val="FFFF00"/>
                </a:solidFill>
                <a:effectLst>
                  <a:outerShdw blurRad="38100" dist="38100" dir="2700000" algn="tl">
                    <a:srgbClr val="000000">
                      <a:alpha val="43137"/>
                    </a:srgbClr>
                  </a:outerShdw>
                </a:effectLst>
              </a:rPr>
              <a:t>CONTRASTING</a:t>
            </a:r>
            <a:r>
              <a:rPr lang="en-US" sz="4000" dirty="0" smtClean="0"/>
              <a:t> </a:t>
            </a:r>
          </a:p>
          <a:p>
            <a:pPr marL="457200" indent="-457200">
              <a:spcBef>
                <a:spcPts val="600"/>
              </a:spcBef>
            </a:pPr>
            <a:r>
              <a:rPr lang="en-US" sz="3600" dirty="0" smtClean="0"/>
              <a:t>Pilots </a:t>
            </a:r>
            <a:r>
              <a:rPr lang="en-US" sz="3600" dirty="0"/>
              <a:t>must be advised </a:t>
            </a:r>
            <a:r>
              <a:rPr lang="en-US" sz="3600" dirty="0" smtClean="0"/>
              <a:t>of the operational differences </a:t>
            </a:r>
            <a:r>
              <a:rPr lang="en-US" sz="3600" dirty="0"/>
              <a:t>between LED and incandescent lighting.</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8112568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3388"/>
            <a:ext cx="9204865" cy="6844612"/>
          </a:xfrm>
        </p:spPr>
      </p:pic>
      <p:sp>
        <p:nvSpPr>
          <p:cNvPr id="561155" name="Rectangle 3"/>
          <p:cNvSpPr>
            <a:spLocks noGrp="1" noRot="1" noChangeArrowheads="1"/>
          </p:cNvSpPr>
          <p:nvPr>
            <p:ph type="title"/>
          </p:nvPr>
        </p:nvSpPr>
        <p:spPr>
          <a:xfrm>
            <a:off x="0" y="935038"/>
            <a:ext cx="9131300" cy="5229279"/>
          </a:xfrm>
        </p:spPr>
        <p:txBody>
          <a:bodyPr>
            <a:noAutofit/>
          </a:bodyPr>
          <a:lstStyle/>
          <a:p>
            <a:pPr algn="ctr" eaLnBrk="1" hangingPunct="1">
              <a:spcBef>
                <a:spcPts val="0"/>
              </a:spcBef>
              <a:spcAft>
                <a:spcPts val="1800"/>
              </a:spcAft>
              <a:defRPr/>
            </a:pPr>
            <a:r>
              <a:rPr lang="en-US" b="1" dirty="0" smtClean="0">
                <a:solidFill>
                  <a:srgbClr val="FFFF00"/>
                </a:solidFill>
                <a:effectLst>
                  <a:outerShdw blurRad="38100" dist="38100" dir="2700000" algn="tl">
                    <a:srgbClr val="000000">
                      <a:alpha val="43137"/>
                    </a:srgbClr>
                  </a:outerShdw>
                </a:effectLst>
              </a:rPr>
              <a:t>Thank You</a:t>
            </a:r>
            <a:br>
              <a:rPr lang="en-US" b="1" dirty="0" smtClean="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for your commitment to the continuous improvement of aviation safety.</a:t>
            </a:r>
          </a:p>
        </p:txBody>
      </p:sp>
      <p:sp>
        <p:nvSpPr>
          <p:cNvPr id="134147" name="Text Box 4"/>
          <p:cNvSpPr txBox="1">
            <a:spLocks noChangeArrowheads="1"/>
          </p:cNvSpPr>
          <p:nvPr/>
        </p:nvSpPr>
        <p:spPr bwMode="auto">
          <a:xfrm>
            <a:off x="152400" y="223838"/>
            <a:ext cx="8839200" cy="70788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dirty="0">
                <a:effectLst>
                  <a:outerShdw blurRad="38100" dist="38100" dir="2700000" algn="tl">
                    <a:srgbClr val="000000"/>
                  </a:outerShdw>
                </a:effectLst>
                <a:latin typeface="Trebuchet MS" panose="020B0603020202020204" pitchFamily="34" charset="0"/>
              </a:rPr>
              <a:t>Together we are making a difference</a:t>
            </a:r>
          </a:p>
        </p:txBody>
      </p:sp>
      <p:pic>
        <p:nvPicPr>
          <p:cNvPr id="19462" name="Picture 21" descr="ALPA Logo Trans B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029" y="58372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27346" y="5725804"/>
            <a:ext cx="5194968" cy="646331"/>
          </a:xfrm>
          <a:prstGeom prst="rect">
            <a:avLst/>
          </a:prstGeom>
          <a:noFill/>
        </p:spPr>
        <p:txBody>
          <a:bodyPr wrap="square" rtlCol="0">
            <a:spAutoFit/>
          </a:bodyPr>
          <a:lstStyle/>
          <a:p>
            <a:pPr algn="ctr"/>
            <a:r>
              <a:rPr lang="en-US" sz="3600" b="1" dirty="0" smtClean="0">
                <a:latin typeface="+mj-lt"/>
              </a:rPr>
              <a:t>Steve.Jangelis@alpa.org</a:t>
            </a:r>
            <a:endParaRPr lang="en-US" sz="3600" b="1" dirty="0">
              <a:latin typeface="+mj-lt"/>
            </a:endParaRPr>
          </a:p>
        </p:txBody>
      </p:sp>
    </p:spTree>
    <p:extLst>
      <p:ext uri="{BB962C8B-B14F-4D97-AF65-F5344CB8AC3E}">
        <p14:creationId xmlns:p14="http://schemas.microsoft.com/office/powerpoint/2010/main" val="2415040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idx="4294967295"/>
          </p:nvPr>
        </p:nvSpPr>
        <p:spPr>
          <a:xfrm>
            <a:off x="301625" y="141288"/>
            <a:ext cx="8540750" cy="1143000"/>
          </a:xfrm>
          <a:ln/>
        </p:spPr>
        <p:txBody>
          <a:bodyPr/>
          <a:lstStyle/>
          <a:p>
            <a:r>
              <a:rPr lang="en-US" dirty="0" smtClean="0">
                <a:solidFill>
                  <a:srgbClr val="FFFF00"/>
                </a:solidFill>
              </a:rPr>
              <a:t>Who Is ALPA?</a:t>
            </a:r>
          </a:p>
        </p:txBody>
      </p:sp>
      <p:sp>
        <p:nvSpPr>
          <p:cNvPr id="120836" name="Rectangle 3"/>
          <p:cNvSpPr>
            <a:spLocks noGrp="1" noChangeArrowheads="1"/>
          </p:cNvSpPr>
          <p:nvPr>
            <p:ph type="body" idx="4294967295"/>
          </p:nvPr>
        </p:nvSpPr>
        <p:spPr>
          <a:xfrm>
            <a:off x="436174" y="1576558"/>
            <a:ext cx="8394700" cy="4973747"/>
          </a:xfrm>
          <a:ln/>
        </p:spPr>
        <p:txBody>
          <a:bodyPr/>
          <a:lstStyle/>
          <a:p>
            <a:pPr marL="406400" lvl="1" indent="-406400">
              <a:buClr>
                <a:srgbClr val="FFFF00"/>
              </a:buClr>
              <a:buFont typeface="Wingdings 3" pitchFamily="18" charset="2"/>
              <a:buChar char="u"/>
            </a:pPr>
            <a:r>
              <a:rPr lang="en-US" sz="3200" dirty="0" smtClean="0"/>
              <a:t>Represent 53,000 professional airline pilots flying passenger and cargo </a:t>
            </a:r>
            <a:r>
              <a:rPr lang="en-US" sz="3200" dirty="0"/>
              <a:t>operations at </a:t>
            </a:r>
            <a:r>
              <a:rPr lang="en-US" sz="3200" dirty="0" smtClean="0"/>
              <a:t>33 </a:t>
            </a:r>
            <a:r>
              <a:rPr lang="en-US" sz="3200" dirty="0"/>
              <a:t>airlines </a:t>
            </a:r>
            <a:r>
              <a:rPr lang="en-US" sz="3200" dirty="0" smtClean="0"/>
              <a:t>in North America</a:t>
            </a:r>
          </a:p>
          <a:p>
            <a:pPr>
              <a:buClr>
                <a:srgbClr val="FFFF00"/>
              </a:buClr>
              <a:buFont typeface="Wingdings 3" pitchFamily="18" charset="2"/>
              <a:buChar char="u"/>
            </a:pPr>
            <a:r>
              <a:rPr lang="en-US" dirty="0" smtClean="0"/>
              <a:t>More than 500 pilot safety representatives make ALPA the </a:t>
            </a:r>
            <a:r>
              <a:rPr lang="en-US" dirty="0"/>
              <a:t>largest Non-governmental Safety Organization in the world.</a:t>
            </a:r>
          </a:p>
          <a:p>
            <a:pPr>
              <a:buClr>
                <a:srgbClr val="FFFF00"/>
              </a:buClr>
              <a:buFont typeface="Wingdings 3" pitchFamily="18" charset="2"/>
              <a:buChar char="u"/>
            </a:pPr>
            <a:r>
              <a:rPr lang="en-US" dirty="0" smtClean="0"/>
              <a:t>Member of the </a:t>
            </a:r>
            <a:r>
              <a:rPr lang="en-US" dirty="0" smtClean="0">
                <a:cs typeface="Arial" panose="020B0604020202020204" pitchFamily="34" charset="0"/>
              </a:rPr>
              <a:t>International </a:t>
            </a:r>
            <a:r>
              <a:rPr lang="en-US" dirty="0">
                <a:cs typeface="Arial" panose="020B0604020202020204" pitchFamily="34" charset="0"/>
              </a:rPr>
              <a:t>Federation of Air line Pilots </a:t>
            </a:r>
            <a:r>
              <a:rPr lang="en-US" dirty="0" smtClean="0">
                <a:cs typeface="Arial" panose="020B0604020202020204" pitchFamily="34" charset="0"/>
              </a:rPr>
              <a:t>(</a:t>
            </a:r>
            <a:r>
              <a:rPr lang="en-US" dirty="0" smtClean="0"/>
              <a:t>IFALPA) representing over 110,000 pilots around the world</a:t>
            </a:r>
          </a:p>
        </p:txBody>
      </p:sp>
    </p:spTree>
    <p:extLst>
      <p:ext uri="{BB962C8B-B14F-4D97-AF65-F5344CB8AC3E}">
        <p14:creationId xmlns:p14="http://schemas.microsoft.com/office/powerpoint/2010/main" val="252893184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64"/>
            <a:ext cx="8229600" cy="1124744"/>
          </a:xfrm>
        </p:spPr>
        <p:txBody>
          <a:bodyPr/>
          <a:lstStyle/>
          <a:p>
            <a:pPr algn="ctr"/>
            <a:r>
              <a:rPr lang="en-US" sz="6000" dirty="0" smtClean="0">
                <a:solidFill>
                  <a:srgbClr val="FFFF00"/>
                </a:solidFill>
              </a:rPr>
              <a:t>   </a:t>
            </a:r>
            <a:r>
              <a:rPr lang="en-US" dirty="0" smtClean="0">
                <a:solidFill>
                  <a:srgbClr val="FFFF00"/>
                </a:solidFill>
              </a:rPr>
              <a:t>Thankless Job?</a:t>
            </a:r>
            <a:endParaRPr lang="en-US" dirty="0">
              <a:solidFill>
                <a:srgbClr val="FFFF00"/>
              </a:solidFill>
            </a:endParaRPr>
          </a:p>
        </p:txBody>
      </p:sp>
      <p:sp>
        <p:nvSpPr>
          <p:cNvPr id="3" name="Content Placeholder 2"/>
          <p:cNvSpPr>
            <a:spLocks noGrp="1"/>
          </p:cNvSpPr>
          <p:nvPr>
            <p:ph idx="1"/>
          </p:nvPr>
        </p:nvSpPr>
        <p:spPr>
          <a:xfrm>
            <a:off x="835897" y="1636447"/>
            <a:ext cx="7992788" cy="4879975"/>
          </a:xfrm>
        </p:spPr>
        <p:txBody>
          <a:bodyPr>
            <a:normAutofit fontScale="92500" lnSpcReduction="10000"/>
          </a:bodyPr>
          <a:lstStyle/>
          <a:p>
            <a:pPr marL="0" indent="0" algn="ctr">
              <a:buNone/>
            </a:pPr>
            <a:r>
              <a:rPr lang="en-US" b="1" i="1" u="sng" dirty="0" smtClean="0">
                <a:effectLst>
                  <a:outerShdw blurRad="38100" dist="38100" dir="2700000" algn="tl">
                    <a:srgbClr val="000000">
                      <a:alpha val="43137"/>
                    </a:srgbClr>
                  </a:outerShdw>
                </a:effectLst>
                <a:cs typeface="Arial" panose="020B0604020202020204" pitchFamily="34" charset="0"/>
              </a:rPr>
              <a:t>First Things First!</a:t>
            </a:r>
          </a:p>
          <a:p>
            <a:pPr marL="0" indent="0">
              <a:buNone/>
            </a:pPr>
            <a:endParaRPr lang="en-US" sz="1500" dirty="0">
              <a:solidFill>
                <a:srgbClr val="FFFF00"/>
              </a:solidFill>
              <a:cs typeface="Arial" panose="020B0604020202020204" pitchFamily="34" charset="0"/>
            </a:endParaRPr>
          </a:p>
          <a:p>
            <a:pPr marL="0" indent="0">
              <a:buNone/>
            </a:pPr>
            <a:r>
              <a:rPr lang="en-US" dirty="0" smtClean="0">
                <a:cs typeface="Arial" panose="020B0604020202020204" pitchFamily="34" charset="0"/>
              </a:rPr>
              <a:t>On </a:t>
            </a:r>
            <a:r>
              <a:rPr lang="en-US" dirty="0">
                <a:cs typeface="Arial" panose="020B0604020202020204" pitchFamily="34" charset="0"/>
              </a:rPr>
              <a:t>behalf of </a:t>
            </a:r>
            <a:r>
              <a:rPr lang="en-US" dirty="0" smtClean="0">
                <a:cs typeface="Arial" panose="020B0604020202020204" pitchFamily="34" charset="0"/>
              </a:rPr>
              <a:t>ALPA, let </a:t>
            </a:r>
            <a:r>
              <a:rPr lang="en-US" sz="3200" dirty="0" smtClean="0">
                <a:cs typeface="Arial" panose="020B0604020202020204" pitchFamily="34" charset="0"/>
              </a:rPr>
              <a:t>me say “</a:t>
            </a:r>
            <a:r>
              <a:rPr lang="en-US" sz="3200" i="1" dirty="0" smtClean="0">
                <a:cs typeface="Arial" panose="020B0604020202020204" pitchFamily="34" charset="0"/>
              </a:rPr>
              <a:t>Thank You</a:t>
            </a:r>
            <a:r>
              <a:rPr lang="en-US" sz="3200" dirty="0" smtClean="0">
                <a:cs typeface="Arial" panose="020B0604020202020204" pitchFamily="34" charset="0"/>
              </a:rPr>
              <a:t>” for your work in aviation safety. Our pilots and most importantly our passengers enjoy the safest aviation system in the world because of your professional, detailed approach to lighting Runways, Taxiways and Obstacles.  </a:t>
            </a:r>
          </a:p>
          <a:p>
            <a:pPr marL="0" indent="0">
              <a:buNone/>
            </a:pPr>
            <a:endParaRPr lang="en-US" sz="1900" dirty="0" smtClean="0">
              <a:solidFill>
                <a:srgbClr val="FFFF00"/>
              </a:solidFill>
              <a:cs typeface="Arial" panose="020B0604020202020204" pitchFamily="34" charset="0"/>
            </a:endParaRPr>
          </a:p>
          <a:p>
            <a:pPr marL="0" indent="0" algn="ctr">
              <a:buNone/>
            </a:pPr>
            <a:r>
              <a:rPr lang="en-US" b="1" u="sng" dirty="0" smtClean="0">
                <a:solidFill>
                  <a:srgbClr val="FFFFCC"/>
                </a:solidFill>
                <a:cs typeface="Arial" panose="020B0604020202020204" pitchFamily="34" charset="0"/>
              </a:rPr>
              <a:t>BUT HAVE WE THOUGHT OF EVERYTHING?</a:t>
            </a:r>
            <a:endParaRPr lang="en-US" sz="3200" b="1" u="sng" dirty="0">
              <a:solidFill>
                <a:srgbClr val="FFFFCC"/>
              </a:solidFill>
              <a:cs typeface="Arial" panose="020B0604020202020204" pitchFamily="34" charset="0"/>
            </a:endParaRPr>
          </a:p>
        </p:txBody>
      </p:sp>
    </p:spTree>
    <p:extLst>
      <p:ext uri="{BB962C8B-B14F-4D97-AF65-F5344CB8AC3E}">
        <p14:creationId xmlns:p14="http://schemas.microsoft.com/office/powerpoint/2010/main" val="230985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76"/>
            <a:ext cx="8229600" cy="1143000"/>
          </a:xfrm>
        </p:spPr>
        <p:txBody>
          <a:bodyPr/>
          <a:lstStyle/>
          <a:p>
            <a:r>
              <a:rPr lang="en-US" dirty="0" smtClean="0"/>
              <a:t>PART 121 Operations</a:t>
            </a:r>
            <a:endParaRPr lang="en-US" dirty="0"/>
          </a:p>
        </p:txBody>
      </p:sp>
      <p:sp>
        <p:nvSpPr>
          <p:cNvPr id="3" name="Content Placeholder 2"/>
          <p:cNvSpPr>
            <a:spLocks noGrp="1"/>
          </p:cNvSpPr>
          <p:nvPr>
            <p:ph idx="1"/>
          </p:nvPr>
        </p:nvSpPr>
        <p:spPr>
          <a:xfrm>
            <a:off x="443518" y="1576549"/>
            <a:ext cx="8700481" cy="4792718"/>
          </a:xfrm>
        </p:spPr>
        <p:txBody>
          <a:bodyPr/>
          <a:lstStyle/>
          <a:p>
            <a:r>
              <a:rPr lang="en-US" dirty="0" smtClean="0"/>
              <a:t>Almost all existing generation large airline aircraft do not have Enhanced Vision Systems or utilize Night Vision Goggles (NVGs) in the Cockpit.</a:t>
            </a:r>
          </a:p>
          <a:p>
            <a:r>
              <a:rPr lang="en-US" dirty="0" smtClean="0"/>
              <a:t>The next generation of commercial aircraft (A350, B777X etc.) do not have this equipment incorporated in their plan.</a:t>
            </a:r>
          </a:p>
          <a:p>
            <a:r>
              <a:rPr lang="en-US" dirty="0" smtClean="0"/>
              <a:t>Some aircraft have Head Up Display (HUD) devices installed allowing lower minimums.</a:t>
            </a:r>
            <a:endParaRPr lang="en-US" dirty="0"/>
          </a:p>
        </p:txBody>
      </p:sp>
    </p:spTree>
    <p:extLst>
      <p:ext uri="{BB962C8B-B14F-4D97-AF65-F5344CB8AC3E}">
        <p14:creationId xmlns:p14="http://schemas.microsoft.com/office/powerpoint/2010/main" val="2133700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055"/>
            <a:ext cx="9144000" cy="1143000"/>
          </a:xfrm>
        </p:spPr>
        <p:txBody>
          <a:bodyPr/>
          <a:lstStyle/>
          <a:p>
            <a:r>
              <a:rPr lang="en-US" sz="4300" dirty="0" smtClean="0"/>
              <a:t>On Approach Airline Pilots Look For</a:t>
            </a:r>
            <a:endParaRPr lang="en-US" sz="4300" dirty="0"/>
          </a:p>
        </p:txBody>
      </p:sp>
      <p:sp>
        <p:nvSpPr>
          <p:cNvPr id="3" name="Content Placeholder 2"/>
          <p:cNvSpPr>
            <a:spLocks noGrp="1"/>
          </p:cNvSpPr>
          <p:nvPr>
            <p:ph sz="half" idx="1"/>
          </p:nvPr>
        </p:nvSpPr>
        <p:spPr>
          <a:xfrm>
            <a:off x="396220" y="1510320"/>
            <a:ext cx="4380731" cy="4102206"/>
          </a:xfrm>
        </p:spPr>
        <p:txBody>
          <a:bodyPr/>
          <a:lstStyle/>
          <a:p>
            <a:pPr marL="457200" indent="-457200"/>
            <a:r>
              <a:rPr lang="en-US" sz="3600" dirty="0" smtClean="0"/>
              <a:t>On an approach, at minimums, we are looking for </a:t>
            </a:r>
            <a:r>
              <a:rPr lang="en-US" sz="3600" dirty="0"/>
              <a:t>the </a:t>
            </a:r>
            <a:r>
              <a:rPr lang="en-US" sz="3600" dirty="0" smtClean="0"/>
              <a:t>runway environment which includes</a:t>
            </a:r>
          </a:p>
          <a:p>
            <a:pPr marL="0" indent="0">
              <a:buNone/>
            </a:pPr>
            <a:endParaRPr lang="en-US" sz="3600" dirty="0" smtClean="0"/>
          </a:p>
          <a:p>
            <a:endParaRPr lang="en-US" sz="3600" dirty="0"/>
          </a:p>
        </p:txBody>
      </p:sp>
      <p:sp>
        <p:nvSpPr>
          <p:cNvPr id="4" name="Content Placeholder 3"/>
          <p:cNvSpPr>
            <a:spLocks noGrp="1"/>
          </p:cNvSpPr>
          <p:nvPr>
            <p:ph sz="half" idx="2"/>
          </p:nvPr>
        </p:nvSpPr>
        <p:spPr>
          <a:xfrm>
            <a:off x="4648200" y="1667979"/>
            <a:ext cx="4194175" cy="4879975"/>
          </a:xfrm>
        </p:spPr>
        <p:txBody>
          <a:bodyPr/>
          <a:lstStyle/>
          <a:p>
            <a:pPr>
              <a:buFont typeface="Wingdings" panose="05000000000000000000" pitchFamily="2" charset="2"/>
              <a:buChar char="§"/>
            </a:pPr>
            <a:r>
              <a:rPr lang="en-US" sz="2200" b="1" i="1" u="sng" dirty="0">
                <a:solidFill>
                  <a:srgbClr val="FFFF00"/>
                </a:solidFill>
              </a:rPr>
              <a:t>Approach Light System</a:t>
            </a:r>
          </a:p>
          <a:p>
            <a:pPr>
              <a:buFont typeface="Wingdings" panose="05000000000000000000" pitchFamily="2" charset="2"/>
              <a:buChar char="§"/>
            </a:pPr>
            <a:r>
              <a:rPr lang="en-US" sz="2200" dirty="0" smtClean="0"/>
              <a:t>Threshold</a:t>
            </a:r>
          </a:p>
          <a:p>
            <a:pPr>
              <a:buFont typeface="Wingdings" panose="05000000000000000000" pitchFamily="2" charset="2"/>
              <a:buChar char="§"/>
            </a:pPr>
            <a:r>
              <a:rPr lang="en-US" sz="2200" dirty="0" smtClean="0"/>
              <a:t>Threshold Markings</a:t>
            </a:r>
          </a:p>
          <a:p>
            <a:pPr>
              <a:buFont typeface="Wingdings" panose="05000000000000000000" pitchFamily="2" charset="2"/>
              <a:buChar char="§"/>
            </a:pPr>
            <a:r>
              <a:rPr lang="en-US" sz="2200" dirty="0" smtClean="0"/>
              <a:t>Threshold Lights</a:t>
            </a:r>
          </a:p>
          <a:p>
            <a:pPr>
              <a:buFont typeface="Wingdings" panose="05000000000000000000" pitchFamily="2" charset="2"/>
              <a:buChar char="§"/>
            </a:pPr>
            <a:r>
              <a:rPr lang="en-US" sz="2200" dirty="0" smtClean="0"/>
              <a:t>Runway End Identifier lights (REILS)</a:t>
            </a:r>
          </a:p>
          <a:p>
            <a:pPr>
              <a:buFont typeface="Wingdings" panose="05000000000000000000" pitchFamily="2" charset="2"/>
              <a:buChar char="§"/>
            </a:pPr>
            <a:r>
              <a:rPr lang="en-US" sz="2200" dirty="0" smtClean="0"/>
              <a:t>Visual Approach Slope Indicator (VASI)</a:t>
            </a:r>
          </a:p>
          <a:p>
            <a:pPr>
              <a:buFont typeface="Wingdings" panose="05000000000000000000" pitchFamily="2" charset="2"/>
              <a:buChar char="§"/>
            </a:pPr>
            <a:r>
              <a:rPr lang="en-US" sz="2200" dirty="0" smtClean="0"/>
              <a:t>Touchdown Zone or Touchdown Zone Markings</a:t>
            </a:r>
          </a:p>
          <a:p>
            <a:pPr>
              <a:buFont typeface="Wingdings" panose="05000000000000000000" pitchFamily="2" charset="2"/>
              <a:buChar char="§"/>
            </a:pPr>
            <a:r>
              <a:rPr lang="en-US" sz="2200" dirty="0" smtClean="0"/>
              <a:t>Runway Or Runway Markings</a:t>
            </a:r>
          </a:p>
          <a:p>
            <a:pPr>
              <a:buFont typeface="Wingdings" panose="05000000000000000000" pitchFamily="2" charset="2"/>
              <a:buChar char="§"/>
            </a:pPr>
            <a:r>
              <a:rPr lang="en-US" sz="2200" dirty="0" smtClean="0"/>
              <a:t>Runway Edge Lights</a:t>
            </a:r>
            <a:endParaRPr lang="en-US" sz="2200" dirty="0"/>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 contrast="5000"/>
                    </a14:imgEffect>
                  </a14:imgLayer>
                </a14:imgProps>
              </a:ext>
              <a:ext uri="{28A0092B-C50C-407E-A947-70E740481C1C}">
                <a14:useLocalDpi xmlns:a14="http://schemas.microsoft.com/office/drawing/2010/main" val="0"/>
              </a:ext>
            </a:extLst>
          </a:blip>
          <a:srcRect l="34829" t="11938" r="17422" b="22247"/>
          <a:stretch/>
        </p:blipFill>
        <p:spPr>
          <a:xfrm>
            <a:off x="1466520" y="4887310"/>
            <a:ext cx="1765411" cy="1622268"/>
          </a:xfrm>
          <a:prstGeom prst="rect">
            <a:avLst/>
          </a:prstGeom>
        </p:spPr>
      </p:pic>
    </p:spTree>
    <p:extLst>
      <p:ext uri="{BB962C8B-B14F-4D97-AF65-F5344CB8AC3E}">
        <p14:creationId xmlns:p14="http://schemas.microsoft.com/office/powerpoint/2010/main" val="41460992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5897" y="532827"/>
            <a:ext cx="8024323" cy="5978332"/>
          </a:xfrm>
        </p:spPr>
        <p:txBody>
          <a:bodyPr/>
          <a:lstStyle/>
          <a:p>
            <a:pPr marL="0" indent="0">
              <a:buNone/>
            </a:pPr>
            <a:endParaRPr lang="en-US" dirty="0"/>
          </a:p>
          <a:p>
            <a:pPr marL="0" indent="0">
              <a:buNone/>
            </a:pPr>
            <a:endParaRPr lang="en-US" dirty="0" smtClean="0"/>
          </a:p>
          <a:p>
            <a:pPr marL="0" indent="0">
              <a:buNone/>
            </a:pPr>
            <a:r>
              <a:rPr lang="en-US" sz="3300" dirty="0" smtClean="0"/>
              <a:t>NOTE: The </a:t>
            </a:r>
            <a:r>
              <a:rPr lang="en-US" sz="3300" dirty="0"/>
              <a:t>pilot may not descend below 100' above the touchdown zone elevation </a:t>
            </a:r>
            <a:r>
              <a:rPr lang="en-US" sz="3300" dirty="0" smtClean="0"/>
              <a:t>when </a:t>
            </a:r>
            <a:r>
              <a:rPr lang="en-US" sz="3300" u="sng" dirty="0" smtClean="0"/>
              <a:t>using </a:t>
            </a:r>
            <a:r>
              <a:rPr lang="en-US" sz="3300" u="sng" dirty="0"/>
              <a:t>the approach lights as the </a:t>
            </a:r>
            <a:r>
              <a:rPr lang="en-US" sz="3300" u="sng" dirty="0" smtClean="0"/>
              <a:t>sole reference</a:t>
            </a:r>
            <a:r>
              <a:rPr lang="en-US" sz="3300" dirty="0" smtClean="0"/>
              <a:t> </a:t>
            </a:r>
            <a:r>
              <a:rPr lang="en-US" sz="3300" dirty="0"/>
              <a:t>unless the red terminating </a:t>
            </a:r>
            <a:r>
              <a:rPr lang="en-US" sz="3300" dirty="0" smtClean="0"/>
              <a:t>bars </a:t>
            </a:r>
            <a:r>
              <a:rPr lang="en-US" sz="3300" dirty="0"/>
              <a:t>or the red side row bars are </a:t>
            </a:r>
            <a:r>
              <a:rPr lang="en-US" sz="3300" dirty="0" smtClean="0"/>
              <a:t>distinctly </a:t>
            </a:r>
            <a:r>
              <a:rPr lang="en-US" sz="3300" dirty="0"/>
              <a:t>visible and identifiable, and the </a:t>
            </a:r>
            <a:r>
              <a:rPr lang="en-US" sz="3300" dirty="0" smtClean="0"/>
              <a:t>flight </a:t>
            </a:r>
            <a:r>
              <a:rPr lang="en-US" sz="3300" dirty="0"/>
              <a:t>visibility is not less than the visibility prescribed in the instrument </a:t>
            </a:r>
            <a:r>
              <a:rPr lang="en-US" sz="3300" dirty="0" smtClean="0"/>
              <a:t>approach </a:t>
            </a:r>
            <a:r>
              <a:rPr lang="en-US" sz="3300" dirty="0"/>
              <a:t>procedure being </a:t>
            </a:r>
            <a:r>
              <a:rPr lang="en-US" sz="3300" dirty="0" smtClean="0"/>
              <a:t>used.</a:t>
            </a:r>
            <a:endParaRPr lang="en-US" sz="3300" dirty="0"/>
          </a:p>
          <a:p>
            <a:pPr marL="0" indent="0">
              <a:buNone/>
            </a:pPr>
            <a:endParaRPr lang="en-US" dirty="0"/>
          </a:p>
        </p:txBody>
      </p:sp>
      <p:sp>
        <p:nvSpPr>
          <p:cNvPr id="6" name="Title 1"/>
          <p:cNvSpPr>
            <a:spLocks noGrp="1"/>
          </p:cNvSpPr>
          <p:nvPr>
            <p:ph type="title"/>
          </p:nvPr>
        </p:nvSpPr>
        <p:spPr>
          <a:xfrm>
            <a:off x="0" y="228055"/>
            <a:ext cx="9144000" cy="1143000"/>
          </a:xfrm>
        </p:spPr>
        <p:txBody>
          <a:bodyPr/>
          <a:lstStyle/>
          <a:p>
            <a:r>
              <a:rPr lang="en-US" sz="4300" dirty="0" smtClean="0"/>
              <a:t>On Approach Airline Pilots Look For</a:t>
            </a:r>
            <a:endParaRPr lang="en-US" sz="4300" dirty="0"/>
          </a:p>
        </p:txBody>
      </p:sp>
    </p:spTree>
    <p:extLst>
      <p:ext uri="{BB962C8B-B14F-4D97-AF65-F5344CB8AC3E}">
        <p14:creationId xmlns:p14="http://schemas.microsoft.com/office/powerpoint/2010/main" val="11669732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ICAO III 3 category Boeing 767 Automatic Landing Cockpit Vie.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1317625" y="1368425"/>
            <a:ext cx="6507163" cy="4879975"/>
          </a:xfrm>
        </p:spPr>
      </p:pic>
    </p:spTree>
    <p:extLst>
      <p:ext uri="{BB962C8B-B14F-4D97-AF65-F5344CB8AC3E}">
        <p14:creationId xmlns:p14="http://schemas.microsoft.com/office/powerpoint/2010/main" val="372992526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fullScrn="1">
              <p:cMediaNode vol="80000">
                <p:cTn id="7" fill="hold" display="0">
                  <p:stCondLst>
                    <p:cond delay="indefinite"/>
                  </p:stCondLst>
                </p:cTn>
                <p:tgtEl>
                  <p:spTgt spid="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a:xfrm>
            <a:off x="-36688" y="1579688"/>
            <a:ext cx="8975736" cy="5026062"/>
          </a:xfrm>
          <a:noFill/>
        </p:spPr>
        <p:txBody>
          <a:bodyPr lIns="61412" tIns="30167" rIns="61412" bIns="30167"/>
          <a:lstStyle/>
          <a:p>
            <a:pPr marL="914400" lvl="1" indent="-393700">
              <a:spcBef>
                <a:spcPts val="600"/>
              </a:spcBef>
              <a:buFont typeface="Wingdings 3" pitchFamily="18" charset="2"/>
              <a:buChar char="u"/>
            </a:pPr>
            <a:r>
              <a:rPr lang="en-US" sz="3200" dirty="0" smtClean="0"/>
              <a:t>Three C’s</a:t>
            </a:r>
          </a:p>
          <a:p>
            <a:pPr marL="914400" lvl="1" indent="-393700">
              <a:spcBef>
                <a:spcPts val="600"/>
              </a:spcBef>
              <a:buFont typeface="Wingdings 3" pitchFamily="18" charset="2"/>
              <a:buChar char="u"/>
            </a:pPr>
            <a:r>
              <a:rPr lang="en-US" sz="3200" dirty="0" smtClean="0"/>
              <a:t>Differences between incandescent and LED lights</a:t>
            </a:r>
          </a:p>
          <a:p>
            <a:pPr marL="914400" lvl="1" indent="-393700">
              <a:spcBef>
                <a:spcPts val="600"/>
              </a:spcBef>
              <a:buFont typeface="Wingdings 3" pitchFamily="18" charset="2"/>
              <a:buChar char="u"/>
            </a:pPr>
            <a:r>
              <a:rPr lang="en-US" sz="3200" dirty="0" smtClean="0"/>
              <a:t>No simulator or operational flight testing </a:t>
            </a:r>
          </a:p>
          <a:p>
            <a:pPr marL="914400" lvl="1" indent="-393700">
              <a:spcBef>
                <a:spcPts val="600"/>
              </a:spcBef>
              <a:buFont typeface="Wingdings 3" pitchFamily="18" charset="2"/>
              <a:buChar char="u"/>
            </a:pPr>
            <a:r>
              <a:rPr lang="en-US" sz="3200" dirty="0" smtClean="0"/>
              <a:t>Light intensity levels</a:t>
            </a:r>
          </a:p>
          <a:p>
            <a:pPr marL="914400" lvl="1" indent="-393700">
              <a:spcBef>
                <a:spcPts val="600"/>
              </a:spcBef>
              <a:buFont typeface="Wingdings 3" pitchFamily="18" charset="2"/>
              <a:buChar char="u"/>
            </a:pPr>
            <a:r>
              <a:rPr lang="en-US" sz="3200" dirty="0" smtClean="0"/>
              <a:t>Human Factors - physiology of the eye</a:t>
            </a:r>
          </a:p>
          <a:p>
            <a:pPr marL="914400" lvl="1" indent="-393700">
              <a:spcBef>
                <a:spcPts val="600"/>
              </a:spcBef>
              <a:buFont typeface="Wingdings 3" pitchFamily="18" charset="2"/>
              <a:buChar char="u"/>
            </a:pPr>
            <a:r>
              <a:rPr lang="en-US" sz="3200" dirty="0" smtClean="0"/>
              <a:t>Maintaining color correctness</a:t>
            </a:r>
          </a:p>
          <a:p>
            <a:pPr marL="914400" lvl="1" indent="-393700">
              <a:spcBef>
                <a:spcPts val="600"/>
              </a:spcBef>
              <a:buFont typeface="Wingdings 3" pitchFamily="18" charset="2"/>
              <a:buChar char="u"/>
            </a:pPr>
            <a:r>
              <a:rPr lang="en-US" sz="3200" dirty="0" smtClean="0"/>
              <a:t>Operation and maintenance in all weather conditions</a:t>
            </a:r>
          </a:p>
          <a:p>
            <a:pPr lvl="1">
              <a:spcBef>
                <a:spcPts val="1200"/>
              </a:spcBef>
              <a:buFontTx/>
              <a:buNone/>
            </a:pPr>
            <a:endParaRPr lang="en-US" sz="3200" b="1" dirty="0" smtClean="0"/>
          </a:p>
        </p:txBody>
      </p:sp>
      <p:sp>
        <p:nvSpPr>
          <p:cNvPr id="4" name="Rectangle 3"/>
          <p:cNvSpPr>
            <a:spLocks noChangeArrowheads="1"/>
          </p:cNvSpPr>
          <p:nvPr/>
        </p:nvSpPr>
        <p:spPr bwMode="auto">
          <a:xfrm>
            <a:off x="1" y="344451"/>
            <a:ext cx="91440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412" tIns="30167" rIns="61412" bIns="30167"/>
          <a:lstStyle/>
          <a:p>
            <a:pPr marL="504825" lvl="1" indent="-195263" algn="ctr" defTabSz="620713">
              <a:spcBef>
                <a:spcPct val="20000"/>
              </a:spcBef>
            </a:pPr>
            <a:r>
              <a:rPr lang="en-US" sz="4400" dirty="0" smtClean="0">
                <a:solidFill>
                  <a:srgbClr val="FFFF00"/>
                </a:solidFill>
                <a:latin typeface="Trebuchet MS" pitchFamily="34" charset="0"/>
              </a:rPr>
              <a:t>LED Primary Concerns</a:t>
            </a:r>
            <a:endParaRPr lang="en-US" sz="4400" dirty="0">
              <a:solidFill>
                <a:srgbClr val="FFFF00"/>
              </a:solidFill>
              <a:latin typeface="Trebuchet MS" pitchFamily="34" charset="0"/>
            </a:endParaRPr>
          </a:p>
        </p:txBody>
      </p:sp>
    </p:spTree>
    <p:extLst>
      <p:ext uri="{BB962C8B-B14F-4D97-AF65-F5344CB8AC3E}">
        <p14:creationId xmlns:p14="http://schemas.microsoft.com/office/powerpoint/2010/main" val="27322757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625" y="212289"/>
            <a:ext cx="8540750" cy="1143000"/>
          </a:xfrm>
        </p:spPr>
        <p:txBody>
          <a:bodyPr/>
          <a:lstStyle/>
          <a:p>
            <a:r>
              <a:rPr lang="en-US" dirty="0" smtClean="0"/>
              <a:t>Three C’s</a:t>
            </a:r>
            <a:endParaRPr lang="en-US" dirty="0"/>
          </a:p>
        </p:txBody>
      </p:sp>
      <p:sp>
        <p:nvSpPr>
          <p:cNvPr id="6" name="Content Placeholder 5"/>
          <p:cNvSpPr>
            <a:spLocks noGrp="1"/>
          </p:cNvSpPr>
          <p:nvPr>
            <p:ph sz="half" idx="1"/>
          </p:nvPr>
        </p:nvSpPr>
        <p:spPr>
          <a:xfrm>
            <a:off x="411987" y="990041"/>
            <a:ext cx="8537575" cy="5663005"/>
          </a:xfrm>
        </p:spPr>
        <p:txBody>
          <a:bodyPr/>
          <a:lstStyle/>
          <a:p>
            <a:endParaRPr lang="en-US" dirty="0" smtClean="0"/>
          </a:p>
          <a:p>
            <a:r>
              <a:rPr lang="en-US" sz="3600" dirty="0" smtClean="0"/>
              <a:t>Airport lighting and markings must be:</a:t>
            </a:r>
          </a:p>
          <a:p>
            <a:pPr marL="0" indent="0">
              <a:buNone/>
            </a:pPr>
            <a:r>
              <a:rPr lang="en-US" sz="1100" dirty="0" smtClean="0"/>
              <a:t>	</a:t>
            </a:r>
            <a:endParaRPr lang="en-US" sz="700" dirty="0" smtClean="0"/>
          </a:p>
          <a:p>
            <a:pPr marL="1371600" indent="0">
              <a:buNone/>
            </a:pPr>
            <a:r>
              <a:rPr lang="en-US" sz="4800" dirty="0" smtClean="0"/>
              <a:t>CLEAR</a:t>
            </a:r>
          </a:p>
          <a:p>
            <a:pPr marL="1371600" indent="0">
              <a:buNone/>
            </a:pPr>
            <a:r>
              <a:rPr lang="en-US" sz="5400" dirty="0" smtClean="0">
                <a:solidFill>
                  <a:srgbClr val="FFFF99"/>
                </a:solidFill>
              </a:rPr>
              <a:t>CONCISE</a:t>
            </a:r>
          </a:p>
          <a:p>
            <a:pPr marL="1371600" indent="0">
              <a:buNone/>
            </a:pPr>
            <a:r>
              <a:rPr lang="en-US" sz="5400" dirty="0" smtClean="0">
                <a:solidFill>
                  <a:srgbClr val="FFFF00"/>
                </a:solidFill>
                <a:effectLst>
                  <a:outerShdw blurRad="38100" dist="38100" dir="2700000" algn="tl">
                    <a:srgbClr val="000000">
                      <a:alpha val="43137"/>
                    </a:srgbClr>
                  </a:outerShdw>
                </a:effectLst>
              </a:rPr>
              <a:t>CONTRASTING</a:t>
            </a:r>
            <a:endParaRPr lang="en-US" sz="5400" dirty="0">
              <a:solidFill>
                <a:srgbClr val="FFFF00"/>
              </a:solidFill>
              <a:effectLst>
                <a:outerShdw blurRad="38100" dist="38100" dir="2700000" algn="tl">
                  <a:srgbClr val="000000">
                    <a:alpha val="43137"/>
                  </a:srgbClr>
                </a:outerShdw>
              </a:effectLst>
            </a:endParaRPr>
          </a:p>
          <a:p>
            <a:pPr marL="0" indent="0" algn="ctr">
              <a:buNone/>
            </a:pPr>
            <a:endParaRPr lang="en-US" dirty="0" smtClean="0"/>
          </a:p>
          <a:p>
            <a:pPr marL="0" indent="0" algn="ctr">
              <a:buNone/>
            </a:pPr>
            <a:r>
              <a:rPr lang="en-US" sz="3600" dirty="0" smtClean="0"/>
              <a:t>The small “'s” is for </a:t>
            </a:r>
            <a:r>
              <a:rPr lang="en-US" sz="3600" u="sng" dirty="0" smtClean="0"/>
              <a:t>standardized</a:t>
            </a:r>
            <a:endParaRPr lang="en-US" sz="3600" u="sng" dirty="0"/>
          </a:p>
          <a:p>
            <a:endParaRPr lang="en-US" dirty="0" smtClean="0"/>
          </a:p>
        </p:txBody>
      </p:sp>
    </p:spTree>
    <p:extLst>
      <p:ext uri="{BB962C8B-B14F-4D97-AF65-F5344CB8AC3E}">
        <p14:creationId xmlns:p14="http://schemas.microsoft.com/office/powerpoint/2010/main" val="1845248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lpa-ppt-template2 - Blu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as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orking" ma:contentTypeID="0x010100A5A2FD1A761432429280D4510BCEA41A00FB076C5F8464054B914BC32BFDA44E96" ma:contentTypeVersion="10" ma:contentTypeDescription="" ma:contentTypeScope="" ma:versionID="a86177aa4ad955a0d708f4ef8a1b553d">
  <xsd:schema xmlns:xsd="http://www.w3.org/2001/XMLSchema" xmlns:xs="http://www.w3.org/2001/XMLSchema" xmlns:p="http://schemas.microsoft.com/office/2006/metadata/properties" targetNamespace="http://schemas.microsoft.com/office/2006/metadata/properties" ma:root="true" ma:fieldsID="bff7809e429a4b2a2f817b9ac1f613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BCA72B32-2C76-44F9-862F-F0E7180EE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32EEAFA-F3F5-42E2-9E3E-A5E1EEDB1666}">
  <ds:schemaRefs>
    <ds:schemaRef ds:uri="http://schemas.microsoft.com/sharepoint/v3/contenttype/forms"/>
  </ds:schemaRefs>
</ds:datastoreItem>
</file>

<file path=customXml/itemProps3.xml><?xml version="1.0" encoding="utf-8"?>
<ds:datastoreItem xmlns:ds="http://schemas.openxmlformats.org/officeDocument/2006/customXml" ds:itemID="{D16F8720-A7E9-449B-AFF2-17EF10D913B7}">
  <ds:schemaRef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purl.org/dc/dcmitype/"/>
  </ds:schemaRefs>
</ds:datastoreItem>
</file>

<file path=customXml/itemProps4.xml><?xml version="1.0" encoding="utf-8"?>
<ds:datastoreItem xmlns:ds="http://schemas.openxmlformats.org/officeDocument/2006/customXml" ds:itemID="{02AC0AAA-7AE9-4B78-B44A-8CC7E67DF88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alpa-ppt-template2 - Blue Background</Template>
  <TotalTime>3813</TotalTime>
  <Words>1023</Words>
  <Application>Microsoft Office PowerPoint</Application>
  <PresentationFormat>On-screen Show (4:3)</PresentationFormat>
  <Paragraphs>221</Paragraphs>
  <Slides>18</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Wingdings 3</vt:lpstr>
      <vt:lpstr>Trebuchet MS</vt:lpstr>
      <vt:lpstr>Tahoma</vt:lpstr>
      <vt:lpstr>Wingdings</vt:lpstr>
      <vt:lpstr>Times New Roman</vt:lpstr>
      <vt:lpstr>alpa-ppt-template2 - Blue Background</vt:lpstr>
      <vt:lpstr>LED Lights In Runway  And Approach Lighting Arrays  A Pilot’s Perspective</vt:lpstr>
      <vt:lpstr>Who Is ALPA?</vt:lpstr>
      <vt:lpstr>   Thankless Job?</vt:lpstr>
      <vt:lpstr>PART 121 Operations</vt:lpstr>
      <vt:lpstr>On Approach Airline Pilots Look For</vt:lpstr>
      <vt:lpstr>On Approach Airline Pilots Look For</vt:lpstr>
      <vt:lpstr>PowerPoint Presentation</vt:lpstr>
      <vt:lpstr>PowerPoint Presentation</vt:lpstr>
      <vt:lpstr>Three C’s</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Thank You for your commitment to the continuous improvement of aviation safety.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ALPA Presentation - FAA LED Symposium OCT 7-8 2014</dc:title>
  <dc:creator>Kessel, Rick, Engineering &amp; Air Safety</dc:creator>
  <cp:keywords>ALPA LED PPT</cp:keywords>
  <cp:lastModifiedBy>Steve</cp:lastModifiedBy>
  <cp:revision>199</cp:revision>
  <cp:lastPrinted>2013-06-07T15:37:54Z</cp:lastPrinted>
  <dcterms:created xsi:type="dcterms:W3CDTF">2012-08-26T15:14:47Z</dcterms:created>
  <dcterms:modified xsi:type="dcterms:W3CDTF">2015-10-16T15:11:13Z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0x010100A5A2FD1A761432429280D4510BCEA41A00FB076C5F8464054B914BC32BFDA44E96</vt:lpwstr>
  </property>
</Properties>
</file>