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4558" r:id="rId2"/>
    <p:sldMasterId id="2147484583" r:id="rId3"/>
    <p:sldMasterId id="2147484571" r:id="rId4"/>
    <p:sldMasterId id="2147483800" r:id="rId5"/>
    <p:sldMasterId id="2147483801" r:id="rId6"/>
    <p:sldMasterId id="2147484155" r:id="rId7"/>
    <p:sldMasterId id="2147484595" r:id="rId8"/>
    <p:sldMasterId id="2147484607" r:id="rId9"/>
    <p:sldMasterId id="2147484622" r:id="rId10"/>
  </p:sldMasterIdLst>
  <p:notesMasterIdLst>
    <p:notesMasterId r:id="rId55"/>
  </p:notesMasterIdLst>
  <p:handoutMasterIdLst>
    <p:handoutMasterId r:id="rId56"/>
  </p:handoutMasterIdLst>
  <p:sldIdLst>
    <p:sldId id="1314" r:id="rId11"/>
    <p:sldId id="1484" r:id="rId12"/>
    <p:sldId id="1376" r:id="rId13"/>
    <p:sldId id="1455" r:id="rId14"/>
    <p:sldId id="1456" r:id="rId15"/>
    <p:sldId id="1457" r:id="rId16"/>
    <p:sldId id="1458" r:id="rId17"/>
    <p:sldId id="1459" r:id="rId18"/>
    <p:sldId id="1460" r:id="rId19"/>
    <p:sldId id="1461" r:id="rId20"/>
    <p:sldId id="1462" r:id="rId21"/>
    <p:sldId id="1463" r:id="rId22"/>
    <p:sldId id="1466" r:id="rId23"/>
    <p:sldId id="1476" r:id="rId24"/>
    <p:sldId id="1389" r:id="rId25"/>
    <p:sldId id="1400" r:id="rId26"/>
    <p:sldId id="1447" r:id="rId27"/>
    <p:sldId id="1448" r:id="rId28"/>
    <p:sldId id="1421" r:id="rId29"/>
    <p:sldId id="1391" r:id="rId30"/>
    <p:sldId id="1423" r:id="rId31"/>
    <p:sldId id="1432" r:id="rId32"/>
    <p:sldId id="1427" r:id="rId33"/>
    <p:sldId id="1488" r:id="rId34"/>
    <p:sldId id="1481" r:id="rId35"/>
    <p:sldId id="1444" r:id="rId36"/>
    <p:sldId id="1445" r:id="rId37"/>
    <p:sldId id="1433" r:id="rId38"/>
    <p:sldId id="1454" r:id="rId39"/>
    <p:sldId id="1435" r:id="rId40"/>
    <p:sldId id="1419" r:id="rId41"/>
    <p:sldId id="1399" r:id="rId42"/>
    <p:sldId id="1478" r:id="rId43"/>
    <p:sldId id="1479" r:id="rId44"/>
    <p:sldId id="1425" r:id="rId45"/>
    <p:sldId id="1429" r:id="rId46"/>
    <p:sldId id="1430" r:id="rId47"/>
    <p:sldId id="1402" r:id="rId48"/>
    <p:sldId id="1486" r:id="rId49"/>
    <p:sldId id="1446" r:id="rId50"/>
    <p:sldId id="1487" r:id="rId51"/>
    <p:sldId id="1482" r:id="rId52"/>
    <p:sldId id="1420" r:id="rId53"/>
    <p:sldId id="394" r:id="rId54"/>
  </p:sldIdLst>
  <p:sldSz cx="9144000" cy="6858000" type="screen4x3"/>
  <p:notesSz cx="6985000" cy="9283700"/>
  <p:defaultTextStyle>
    <a:defPPr>
      <a:defRPr lang="en-US"/>
    </a:defPPr>
    <a:lvl1pPr algn="l" rtl="0" fontAlgn="base">
      <a:spcBef>
        <a:spcPct val="0"/>
      </a:spcBef>
      <a:spcAft>
        <a:spcPct val="0"/>
      </a:spcAft>
      <a:defRPr sz="3200" b="1" kern="1200">
        <a:solidFill>
          <a:schemeClr val="bg1"/>
        </a:solidFill>
        <a:latin typeface="Arial" charset="0"/>
        <a:ea typeface="ＭＳ Ｐゴシック" pitchFamily="34" charset="-128"/>
        <a:cs typeface="+mn-cs"/>
      </a:defRPr>
    </a:lvl1pPr>
    <a:lvl2pPr marL="457200" algn="l" rtl="0" fontAlgn="base">
      <a:spcBef>
        <a:spcPct val="0"/>
      </a:spcBef>
      <a:spcAft>
        <a:spcPct val="0"/>
      </a:spcAft>
      <a:defRPr sz="3200" b="1" kern="1200">
        <a:solidFill>
          <a:schemeClr val="bg1"/>
        </a:solidFill>
        <a:latin typeface="Arial" charset="0"/>
        <a:ea typeface="ＭＳ Ｐゴシック" pitchFamily="34" charset="-128"/>
        <a:cs typeface="+mn-cs"/>
      </a:defRPr>
    </a:lvl2pPr>
    <a:lvl3pPr marL="914400" algn="l" rtl="0" fontAlgn="base">
      <a:spcBef>
        <a:spcPct val="0"/>
      </a:spcBef>
      <a:spcAft>
        <a:spcPct val="0"/>
      </a:spcAft>
      <a:defRPr sz="3200" b="1" kern="1200">
        <a:solidFill>
          <a:schemeClr val="bg1"/>
        </a:solidFill>
        <a:latin typeface="Arial" charset="0"/>
        <a:ea typeface="ＭＳ Ｐゴシック" pitchFamily="34" charset="-128"/>
        <a:cs typeface="+mn-cs"/>
      </a:defRPr>
    </a:lvl3pPr>
    <a:lvl4pPr marL="1371600" algn="l" rtl="0" fontAlgn="base">
      <a:spcBef>
        <a:spcPct val="0"/>
      </a:spcBef>
      <a:spcAft>
        <a:spcPct val="0"/>
      </a:spcAft>
      <a:defRPr sz="3200" b="1" kern="1200">
        <a:solidFill>
          <a:schemeClr val="bg1"/>
        </a:solidFill>
        <a:latin typeface="Arial" charset="0"/>
        <a:ea typeface="ＭＳ Ｐゴシック" pitchFamily="34" charset="-128"/>
        <a:cs typeface="+mn-cs"/>
      </a:defRPr>
    </a:lvl4pPr>
    <a:lvl5pPr marL="1828800" algn="l" rtl="0" fontAlgn="base">
      <a:spcBef>
        <a:spcPct val="0"/>
      </a:spcBef>
      <a:spcAft>
        <a:spcPct val="0"/>
      </a:spcAft>
      <a:defRPr sz="3200" b="1" kern="1200">
        <a:solidFill>
          <a:schemeClr val="bg1"/>
        </a:solidFill>
        <a:latin typeface="Arial" charset="0"/>
        <a:ea typeface="ＭＳ Ｐゴシック" pitchFamily="34" charset="-128"/>
        <a:cs typeface="+mn-cs"/>
      </a:defRPr>
    </a:lvl5pPr>
    <a:lvl6pPr marL="2286000" algn="l" defTabSz="914400" rtl="0" eaLnBrk="1" latinLnBrk="0" hangingPunct="1">
      <a:defRPr sz="3200" b="1" kern="1200">
        <a:solidFill>
          <a:schemeClr val="bg1"/>
        </a:solidFill>
        <a:latin typeface="Arial" charset="0"/>
        <a:ea typeface="ＭＳ Ｐゴシック" pitchFamily="34" charset="-128"/>
        <a:cs typeface="+mn-cs"/>
      </a:defRPr>
    </a:lvl6pPr>
    <a:lvl7pPr marL="2743200" algn="l" defTabSz="914400" rtl="0" eaLnBrk="1" latinLnBrk="0" hangingPunct="1">
      <a:defRPr sz="3200" b="1" kern="1200">
        <a:solidFill>
          <a:schemeClr val="bg1"/>
        </a:solidFill>
        <a:latin typeface="Arial" charset="0"/>
        <a:ea typeface="ＭＳ Ｐゴシック" pitchFamily="34" charset="-128"/>
        <a:cs typeface="+mn-cs"/>
      </a:defRPr>
    </a:lvl7pPr>
    <a:lvl8pPr marL="3200400" algn="l" defTabSz="914400" rtl="0" eaLnBrk="1" latinLnBrk="0" hangingPunct="1">
      <a:defRPr sz="3200" b="1" kern="1200">
        <a:solidFill>
          <a:schemeClr val="bg1"/>
        </a:solidFill>
        <a:latin typeface="Arial" charset="0"/>
        <a:ea typeface="ＭＳ Ｐゴシック" pitchFamily="34" charset="-128"/>
        <a:cs typeface="+mn-cs"/>
      </a:defRPr>
    </a:lvl8pPr>
    <a:lvl9pPr marL="3657600" algn="l" defTabSz="914400" rtl="0" eaLnBrk="1" latinLnBrk="0" hangingPunct="1">
      <a:defRPr sz="3200" b="1" kern="1200">
        <a:solidFill>
          <a:schemeClr val="bg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00"/>
    <a:srgbClr val="FFFF00"/>
    <a:srgbClr val="33CC33"/>
    <a:srgbClr val="66FF33"/>
    <a:srgbClr val="FF6600"/>
    <a:srgbClr val="CCFDB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19" autoAdjust="0"/>
    <p:restoredTop sz="93237" autoAdjust="0"/>
  </p:normalViewPr>
  <p:slideViewPr>
    <p:cSldViewPr snapToObjects="1">
      <p:cViewPr>
        <p:scale>
          <a:sx n="100" d="100"/>
          <a:sy n="100" d="100"/>
        </p:scale>
        <p:origin x="-1188" y="-72"/>
      </p:cViewPr>
      <p:guideLst>
        <p:guide orient="horz" pos="1408"/>
        <p:guide pos="2891"/>
      </p:guideLst>
    </p:cSldViewPr>
  </p:slideViewPr>
  <p:outlineViewPr>
    <p:cViewPr>
      <p:scale>
        <a:sx n="33" d="100"/>
        <a:sy n="33" d="100"/>
      </p:scale>
      <p:origin x="0" y="2736"/>
    </p:cViewPr>
  </p:outlineViewPr>
  <p:notesTextViewPr>
    <p:cViewPr>
      <p:scale>
        <a:sx n="100" d="100"/>
        <a:sy n="100" d="100"/>
      </p:scale>
      <p:origin x="0" y="0"/>
    </p:cViewPr>
  </p:notesTextViewPr>
  <p:sorterViewPr>
    <p:cViewPr>
      <p:scale>
        <a:sx n="160" d="100"/>
        <a:sy n="160" d="100"/>
      </p:scale>
      <p:origin x="0" y="23184"/>
    </p:cViewPr>
  </p:sorterViewPr>
  <p:notesViewPr>
    <p:cSldViewPr snapToObjects="1">
      <p:cViewPr varScale="1">
        <p:scale>
          <a:sx n="84" d="100"/>
          <a:sy n="84" d="100"/>
        </p:scale>
        <p:origin x="-3138" y="-84"/>
      </p:cViewPr>
      <p:guideLst>
        <p:guide orient="horz" pos="2925"/>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025216" cy="464503"/>
          </a:xfrm>
          <a:prstGeom prst="rect">
            <a:avLst/>
          </a:prstGeom>
          <a:noFill/>
          <a:ln w="9525">
            <a:noFill/>
            <a:miter lim="800000"/>
            <a:headEnd/>
            <a:tailEnd/>
          </a:ln>
        </p:spPr>
        <p:txBody>
          <a:bodyPr vert="horz" wrap="square" lIns="89823" tIns="44913" rIns="89823" bIns="44913" numCol="1" anchor="t" anchorCtr="0" compatLnSpc="1">
            <a:prstTxWarp prst="textNoShape">
              <a:avLst/>
            </a:prstTxWarp>
          </a:bodyPr>
          <a:lstStyle>
            <a:lvl1pP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959786" y="0"/>
            <a:ext cx="3025215" cy="464503"/>
          </a:xfrm>
          <a:prstGeom prst="rect">
            <a:avLst/>
          </a:prstGeom>
          <a:noFill/>
          <a:ln w="9525">
            <a:noFill/>
            <a:miter lim="800000"/>
            <a:headEnd/>
            <a:tailEnd/>
          </a:ln>
        </p:spPr>
        <p:txBody>
          <a:bodyPr vert="horz" wrap="square" lIns="89823" tIns="44913" rIns="89823" bIns="44913" numCol="1" anchor="t" anchorCtr="0" compatLnSpc="1">
            <a:prstTxWarp prst="textNoShape">
              <a:avLst/>
            </a:prstTxWarp>
          </a:bodyPr>
          <a:lstStyle>
            <a:lvl1pPr algn="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1" y="8819201"/>
            <a:ext cx="3025216" cy="464502"/>
          </a:xfrm>
          <a:prstGeom prst="rect">
            <a:avLst/>
          </a:prstGeom>
          <a:noFill/>
          <a:ln w="9525">
            <a:noFill/>
            <a:miter lim="800000"/>
            <a:headEnd/>
            <a:tailEnd/>
          </a:ln>
        </p:spPr>
        <p:txBody>
          <a:bodyPr vert="horz" wrap="square" lIns="89823" tIns="44913" rIns="89823" bIns="44913" numCol="1" anchor="b" anchorCtr="0" compatLnSpc="1">
            <a:prstTxWarp prst="textNoShape">
              <a:avLst/>
            </a:prstTxWarp>
          </a:bodyPr>
          <a:lstStyle>
            <a:lvl1pP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959786" y="8819201"/>
            <a:ext cx="3025215" cy="464502"/>
          </a:xfrm>
          <a:prstGeom prst="rect">
            <a:avLst/>
          </a:prstGeom>
          <a:noFill/>
          <a:ln w="9525">
            <a:noFill/>
            <a:miter lim="800000"/>
            <a:headEnd/>
            <a:tailEnd/>
          </a:ln>
        </p:spPr>
        <p:txBody>
          <a:bodyPr vert="horz" wrap="square" lIns="89823" tIns="44913" rIns="89823" bIns="44913" numCol="1" anchor="b" anchorCtr="0" compatLnSpc="1">
            <a:prstTxWarp prst="textNoShape">
              <a:avLst/>
            </a:prstTxWarp>
          </a:bodyPr>
          <a:lstStyle>
            <a:lvl1pPr algn="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fld id="{AE10CA0D-4D97-496E-A848-32C307A28E9C}" type="slidenum">
              <a:rPr lang="en-US"/>
              <a:pPr>
                <a:defRPr/>
              </a:pPr>
              <a:t>‹#›</a:t>
            </a:fld>
            <a:endParaRPr lang="en-US"/>
          </a:p>
        </p:txBody>
      </p:sp>
    </p:spTree>
    <p:extLst>
      <p:ext uri="{BB962C8B-B14F-4D97-AF65-F5344CB8AC3E}">
        <p14:creationId xmlns:p14="http://schemas.microsoft.com/office/powerpoint/2010/main" val="1202973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3025216" cy="464503"/>
          </a:xfrm>
          <a:prstGeom prst="rect">
            <a:avLst/>
          </a:prstGeom>
          <a:noFill/>
          <a:ln w="9525">
            <a:noFill/>
            <a:miter lim="800000"/>
            <a:headEnd/>
            <a:tailEnd/>
          </a:ln>
        </p:spPr>
        <p:txBody>
          <a:bodyPr vert="horz" wrap="square" lIns="89823" tIns="44913" rIns="89823" bIns="44913" numCol="1" anchor="t" anchorCtr="0" compatLnSpc="1">
            <a:prstTxWarp prst="textNoShape">
              <a:avLst/>
            </a:prstTxWarp>
          </a:bodyPr>
          <a:lstStyle>
            <a:lvl1pP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endParaRPr lang="en-US"/>
          </a:p>
        </p:txBody>
      </p:sp>
      <p:sp>
        <p:nvSpPr>
          <p:cNvPr id="21507" name="Rectangle 3"/>
          <p:cNvSpPr>
            <a:spLocks noGrp="1" noChangeArrowheads="1"/>
          </p:cNvSpPr>
          <p:nvPr>
            <p:ph type="dt" idx="1"/>
          </p:nvPr>
        </p:nvSpPr>
        <p:spPr bwMode="auto">
          <a:xfrm>
            <a:off x="3959786" y="0"/>
            <a:ext cx="3025215" cy="464503"/>
          </a:xfrm>
          <a:prstGeom prst="rect">
            <a:avLst/>
          </a:prstGeom>
          <a:noFill/>
          <a:ln w="9525">
            <a:noFill/>
            <a:miter lim="800000"/>
            <a:headEnd/>
            <a:tailEnd/>
          </a:ln>
        </p:spPr>
        <p:txBody>
          <a:bodyPr vert="horz" wrap="square" lIns="89823" tIns="44913" rIns="89823" bIns="44913" numCol="1" anchor="t" anchorCtr="0" compatLnSpc="1">
            <a:prstTxWarp prst="textNoShape">
              <a:avLst/>
            </a:prstTxWarp>
          </a:bodyPr>
          <a:lstStyle>
            <a:lvl1pPr algn="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73163" y="695325"/>
            <a:ext cx="4643437" cy="348297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29718" y="4410394"/>
            <a:ext cx="5125567" cy="4177348"/>
          </a:xfrm>
          <a:prstGeom prst="rect">
            <a:avLst/>
          </a:prstGeom>
          <a:noFill/>
          <a:ln w="9525">
            <a:noFill/>
            <a:miter lim="800000"/>
            <a:headEnd/>
            <a:tailEnd/>
          </a:ln>
        </p:spPr>
        <p:txBody>
          <a:bodyPr vert="horz" wrap="square" lIns="89823" tIns="44913" rIns="89823" bIns="449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1" name="Rectangle 7"/>
          <p:cNvSpPr>
            <a:spLocks noGrp="1" noChangeArrowheads="1"/>
          </p:cNvSpPr>
          <p:nvPr>
            <p:ph type="sldNum" sz="quarter" idx="5"/>
          </p:nvPr>
        </p:nvSpPr>
        <p:spPr bwMode="auto">
          <a:xfrm>
            <a:off x="3959786" y="8819201"/>
            <a:ext cx="3025215" cy="464502"/>
          </a:xfrm>
          <a:prstGeom prst="rect">
            <a:avLst/>
          </a:prstGeom>
          <a:noFill/>
          <a:ln w="9525">
            <a:noFill/>
            <a:miter lim="800000"/>
            <a:headEnd/>
            <a:tailEnd/>
          </a:ln>
        </p:spPr>
        <p:txBody>
          <a:bodyPr vert="horz" wrap="square" lIns="89823" tIns="44913" rIns="89823" bIns="44913" numCol="1" anchor="b" anchorCtr="0" compatLnSpc="1">
            <a:prstTxWarp prst="textNoShape">
              <a:avLst/>
            </a:prstTxWarp>
          </a:bodyPr>
          <a:lstStyle>
            <a:lvl1pPr algn="r" defTabSz="898525">
              <a:spcBef>
                <a:spcPct val="0"/>
              </a:spcBef>
              <a:buFontTx/>
              <a:buNone/>
              <a:defRPr sz="1200" b="0">
                <a:solidFill>
                  <a:schemeClr val="tx1"/>
                </a:solidFill>
                <a:latin typeface="Times New Roman" pitchFamily="18" charset="0"/>
                <a:ea typeface="MS PGothic" pitchFamily="34" charset="-128"/>
                <a:cs typeface="+mn-cs"/>
              </a:defRPr>
            </a:lvl1pPr>
          </a:lstStyle>
          <a:p>
            <a:pPr>
              <a:defRPr/>
            </a:pPr>
            <a:fld id="{63EDFFFE-5320-444E-BC95-4E232394AC90}" type="slidenum">
              <a:rPr lang="en-US"/>
              <a:pPr>
                <a:defRPr/>
              </a:pPr>
              <a:t>‹#›</a:t>
            </a:fld>
            <a:endParaRPr lang="en-US"/>
          </a:p>
        </p:txBody>
      </p:sp>
    </p:spTree>
    <p:extLst>
      <p:ext uri="{BB962C8B-B14F-4D97-AF65-F5344CB8AC3E}">
        <p14:creationId xmlns:p14="http://schemas.microsoft.com/office/powerpoint/2010/main" val="5795354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3200" b="1">
                <a:solidFill>
                  <a:schemeClr val="bg1"/>
                </a:solidFill>
                <a:latin typeface="Arial" charset="0"/>
                <a:ea typeface="ＭＳ Ｐゴシック" pitchFamily="34" charset="-128"/>
              </a:defRPr>
            </a:lvl1pPr>
            <a:lvl2pPr marL="742950" indent="-285750" defTabSz="898525" eaLnBrk="0" hangingPunct="0">
              <a:defRPr sz="3200" b="1">
                <a:solidFill>
                  <a:schemeClr val="bg1"/>
                </a:solidFill>
                <a:latin typeface="Arial" charset="0"/>
                <a:ea typeface="ＭＳ Ｐゴシック" pitchFamily="34" charset="-128"/>
              </a:defRPr>
            </a:lvl2pPr>
            <a:lvl3pPr marL="1143000" indent="-228600" defTabSz="898525" eaLnBrk="0" hangingPunct="0">
              <a:defRPr sz="3200" b="1">
                <a:solidFill>
                  <a:schemeClr val="bg1"/>
                </a:solidFill>
                <a:latin typeface="Arial" charset="0"/>
                <a:ea typeface="ＭＳ Ｐゴシック" pitchFamily="34" charset="-128"/>
              </a:defRPr>
            </a:lvl3pPr>
            <a:lvl4pPr marL="1600200" indent="-228600" defTabSz="898525" eaLnBrk="0" hangingPunct="0">
              <a:defRPr sz="3200" b="1">
                <a:solidFill>
                  <a:schemeClr val="bg1"/>
                </a:solidFill>
                <a:latin typeface="Arial" charset="0"/>
                <a:ea typeface="ＭＳ Ｐゴシック" pitchFamily="34" charset="-128"/>
              </a:defRPr>
            </a:lvl4pPr>
            <a:lvl5pPr marL="2057400" indent="-228600" defTabSz="898525" eaLnBrk="0" hangingPunct="0">
              <a:defRPr sz="3200" b="1">
                <a:solidFill>
                  <a:schemeClr val="bg1"/>
                </a:solidFill>
                <a:latin typeface="Arial" charset="0"/>
                <a:ea typeface="ＭＳ Ｐゴシック" pitchFamily="34" charset="-128"/>
              </a:defRPr>
            </a:lvl5pPr>
            <a:lvl6pPr marL="25146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defRPr/>
            </a:pPr>
            <a:fld id="{37EE047A-865C-431A-99FC-F6F12704E8C7}" type="slidenum">
              <a:rPr lang="en-US" altLang="en-US" sz="1200" b="0" smtClean="0">
                <a:solidFill>
                  <a:srgbClr val="FFFFFF"/>
                </a:solidFill>
                <a:latin typeface="Times New Roman" pitchFamily="18" charset="0"/>
              </a:rPr>
              <a:pPr eaLnBrk="1" hangingPunct="1">
                <a:defRPr/>
              </a:pPr>
              <a:t>1</a:t>
            </a:fld>
            <a:endParaRPr lang="en-US" altLang="en-US" sz="1200" b="0" smtClean="0">
              <a:solidFill>
                <a:srgbClr val="FFFFFF"/>
              </a:solidFill>
              <a:latin typeface="Times New Roman" pitchFamily="18" charset="0"/>
            </a:endParaRPr>
          </a:p>
        </p:txBody>
      </p:sp>
      <p:sp>
        <p:nvSpPr>
          <p:cNvPr id="124931" name="Rectangle 2"/>
          <p:cNvSpPr>
            <a:spLocks noGrp="1" noRot="1" noChangeAspect="1" noChangeArrowheads="1" noTextEdit="1"/>
          </p:cNvSpPr>
          <p:nvPr>
            <p:ph type="sldImg"/>
          </p:nvPr>
        </p:nvSpPr>
        <p:spPr>
          <a:xfrm>
            <a:off x="1173163" y="695325"/>
            <a:ext cx="4643437" cy="3482975"/>
          </a:xfrm>
          <a:ln/>
        </p:spPr>
      </p:sp>
      <p:sp>
        <p:nvSpPr>
          <p:cNvPr id="124932" name="Rectangle 3"/>
          <p:cNvSpPr>
            <a:spLocks noGrp="1" noChangeArrowheads="1"/>
          </p:cNvSpPr>
          <p:nvPr>
            <p:ph type="body" idx="1"/>
          </p:nvPr>
        </p:nvSpPr>
        <p:spPr>
          <a:noFill/>
          <a:ln/>
        </p:spPr>
        <p:txBody>
          <a:bodyPr/>
          <a:lstStyle/>
          <a:p>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3200" b="1">
                <a:solidFill>
                  <a:schemeClr val="bg1"/>
                </a:solidFill>
                <a:latin typeface="Arial" charset="0"/>
                <a:ea typeface="ＭＳ Ｐゴシック" pitchFamily="34" charset="-128"/>
              </a:defRPr>
            </a:lvl1pPr>
            <a:lvl2pPr marL="742950" indent="-285750" defTabSz="898525" eaLnBrk="0" hangingPunct="0">
              <a:defRPr sz="3200" b="1">
                <a:solidFill>
                  <a:schemeClr val="bg1"/>
                </a:solidFill>
                <a:latin typeface="Arial" charset="0"/>
                <a:ea typeface="ＭＳ Ｐゴシック" pitchFamily="34" charset="-128"/>
              </a:defRPr>
            </a:lvl2pPr>
            <a:lvl3pPr marL="1143000" indent="-228600" defTabSz="898525" eaLnBrk="0" hangingPunct="0">
              <a:defRPr sz="3200" b="1">
                <a:solidFill>
                  <a:schemeClr val="bg1"/>
                </a:solidFill>
                <a:latin typeface="Arial" charset="0"/>
                <a:ea typeface="ＭＳ Ｐゴシック" pitchFamily="34" charset="-128"/>
              </a:defRPr>
            </a:lvl3pPr>
            <a:lvl4pPr marL="1600200" indent="-228600" defTabSz="898525" eaLnBrk="0" hangingPunct="0">
              <a:defRPr sz="3200" b="1">
                <a:solidFill>
                  <a:schemeClr val="bg1"/>
                </a:solidFill>
                <a:latin typeface="Arial" charset="0"/>
                <a:ea typeface="ＭＳ Ｐゴシック" pitchFamily="34" charset="-128"/>
              </a:defRPr>
            </a:lvl4pPr>
            <a:lvl5pPr marL="2057400" indent="-228600" defTabSz="898525" eaLnBrk="0" hangingPunct="0">
              <a:defRPr sz="3200" b="1">
                <a:solidFill>
                  <a:schemeClr val="bg1"/>
                </a:solidFill>
                <a:latin typeface="Arial" charset="0"/>
                <a:ea typeface="ＭＳ Ｐゴシック" pitchFamily="34" charset="-128"/>
              </a:defRPr>
            </a:lvl5pPr>
            <a:lvl6pPr marL="25146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defRPr/>
            </a:pPr>
            <a:fld id="{4D420084-E073-449B-80A5-B053B13D1FE7}" type="slidenum">
              <a:rPr lang="en-US" altLang="en-US" sz="1200" b="0" smtClean="0">
                <a:solidFill>
                  <a:schemeClr val="tx1"/>
                </a:solidFill>
                <a:latin typeface="Times New Roman" pitchFamily="18" charset="0"/>
              </a:rPr>
              <a:pPr eaLnBrk="1" hangingPunct="1">
                <a:defRPr/>
              </a:pPr>
              <a:t>44</a:t>
            </a:fld>
            <a:endParaRPr lang="en-US" altLang="en-US" sz="1200" b="0" smtClean="0">
              <a:solidFill>
                <a:schemeClr val="tx1"/>
              </a:solidFill>
              <a:latin typeface="Times New Roman" pitchFamily="18" charset="0"/>
            </a:endParaRPr>
          </a:p>
        </p:txBody>
      </p:sp>
      <p:sp>
        <p:nvSpPr>
          <p:cNvPr id="148483" name="Rectangle 7"/>
          <p:cNvSpPr txBox="1">
            <a:spLocks noGrp="1" noChangeArrowheads="1"/>
          </p:cNvSpPr>
          <p:nvPr/>
        </p:nvSpPr>
        <p:spPr bwMode="auto">
          <a:xfrm>
            <a:off x="3959786" y="8819201"/>
            <a:ext cx="3025215" cy="464502"/>
          </a:xfrm>
          <a:prstGeom prst="rect">
            <a:avLst/>
          </a:prstGeom>
          <a:noFill/>
          <a:ln w="9525">
            <a:noFill/>
            <a:miter lim="800000"/>
            <a:headEnd/>
            <a:tailEnd/>
          </a:ln>
        </p:spPr>
        <p:txBody>
          <a:bodyPr lIns="89823" tIns="44913" rIns="89823" bIns="44913" anchor="b"/>
          <a:lstStyle/>
          <a:p>
            <a:pPr algn="r" defTabSz="898525"/>
            <a:fld id="{18092DCF-1BA9-48C6-B5AD-37723CC8E283}" type="slidenum">
              <a:rPr lang="en-US" altLang="en-US" sz="1200" b="0">
                <a:solidFill>
                  <a:schemeClr val="tx1"/>
                </a:solidFill>
                <a:latin typeface="Times New Roman" pitchFamily="18" charset="0"/>
                <a:cs typeface="Arial" charset="0"/>
              </a:rPr>
              <a:pPr algn="r" defTabSz="898525"/>
              <a:t>44</a:t>
            </a:fld>
            <a:endParaRPr lang="en-US" altLang="en-US" sz="1200" b="0">
              <a:solidFill>
                <a:schemeClr val="tx1"/>
              </a:solidFill>
              <a:latin typeface="Times New Roman" pitchFamily="18" charset="0"/>
              <a:cs typeface="Arial" charset="0"/>
            </a:endParaRPr>
          </a:p>
        </p:txBody>
      </p:sp>
      <p:sp>
        <p:nvSpPr>
          <p:cNvPr id="148484" name="Rectangle 2"/>
          <p:cNvSpPr>
            <a:spLocks noGrp="1" noRot="1" noChangeAspect="1" noChangeArrowheads="1" noTextEdit="1"/>
          </p:cNvSpPr>
          <p:nvPr>
            <p:ph type="sldImg"/>
          </p:nvPr>
        </p:nvSpPr>
        <p:spPr>
          <a:xfrm>
            <a:off x="1173163" y="695325"/>
            <a:ext cx="4643437" cy="3482975"/>
          </a:xfrm>
          <a:solidFill>
            <a:srgbClr val="FFFFFF"/>
          </a:solidFill>
          <a:ln/>
        </p:spPr>
      </p:sp>
      <p:sp>
        <p:nvSpPr>
          <p:cNvPr id="148485" name="Rectangle 3"/>
          <p:cNvSpPr>
            <a:spLocks noGrp="1" noChangeArrowheads="1"/>
          </p:cNvSpPr>
          <p:nvPr>
            <p:ph type="body" idx="1"/>
          </p:nvPr>
        </p:nvSpPr>
        <p:spPr>
          <a:solidFill>
            <a:srgbClr val="FFFFFF"/>
          </a:solidFill>
          <a:ln>
            <a:solidFill>
              <a:srgbClr val="000000"/>
            </a:solidFill>
          </a:ln>
        </p:spPr>
        <p:txBody>
          <a:bodyPr lIns="90238" tIns="45119" rIns="90238" bIns="45119"/>
          <a:lstStyle/>
          <a:p>
            <a:pPr eaLnBrk="1" hangingPunct="1"/>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16</a:t>
            </a:fld>
            <a:endParaRPr lang="en-US"/>
          </a:p>
        </p:txBody>
      </p:sp>
    </p:spTree>
    <p:extLst>
      <p:ext uri="{BB962C8B-B14F-4D97-AF65-F5344CB8AC3E}">
        <p14:creationId xmlns:p14="http://schemas.microsoft.com/office/powerpoint/2010/main" val="372384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17</a:t>
            </a:fld>
            <a:endParaRPr lang="en-US"/>
          </a:p>
        </p:txBody>
      </p:sp>
    </p:spTree>
    <p:extLst>
      <p:ext uri="{BB962C8B-B14F-4D97-AF65-F5344CB8AC3E}">
        <p14:creationId xmlns:p14="http://schemas.microsoft.com/office/powerpoint/2010/main" val="372384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18</a:t>
            </a:fld>
            <a:endParaRPr lang="en-US"/>
          </a:p>
        </p:txBody>
      </p:sp>
    </p:spTree>
    <p:extLst>
      <p:ext uri="{BB962C8B-B14F-4D97-AF65-F5344CB8AC3E}">
        <p14:creationId xmlns:p14="http://schemas.microsoft.com/office/powerpoint/2010/main" val="372384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defRPr/>
            </a:pPr>
            <a:r>
              <a:rPr lang="en-US" sz="1200" dirty="0" smtClean="0"/>
              <a:t>Currently, elevated light baseplates are certified as part of the light since the requirements are found in FAA AC 150/5345-46D.</a:t>
            </a:r>
          </a:p>
          <a:p>
            <a:pPr marL="0" indent="0" eaLnBrk="1" hangingPunct="1">
              <a:buFontTx/>
              <a:buNone/>
              <a:defRPr/>
            </a:pPr>
            <a:endParaRPr lang="en-US" sz="1200" dirty="0" smtClean="0"/>
          </a:p>
          <a:p>
            <a:pPr marL="0" indent="0" eaLnBrk="1" hangingPunct="1">
              <a:buFontTx/>
              <a:buNone/>
              <a:defRPr/>
            </a:pPr>
            <a:r>
              <a:rPr lang="en-US" sz="1200" dirty="0" smtClean="0"/>
              <a:t>Baseplates do not have their own “L” designation like other similar equipment found in FAA AC 150/5345-42G.</a:t>
            </a:r>
          </a:p>
          <a:p>
            <a:pPr marL="0" indent="0" eaLnBrk="1" hangingPunct="1">
              <a:buFontTx/>
              <a:buNone/>
              <a:defRPr/>
            </a:pPr>
            <a:endParaRPr lang="en-US" sz="1200" dirty="0" smtClean="0"/>
          </a:p>
          <a:p>
            <a:pPr marL="0" indent="0" eaLnBrk="1" hangingPunct="1">
              <a:buFontTx/>
              <a:buNone/>
              <a:defRPr/>
            </a:pPr>
            <a:r>
              <a:rPr lang="en-US" sz="1200" dirty="0" smtClean="0"/>
              <a:t>When elevated lights are certified, they are done so with a particular baseplate.</a:t>
            </a:r>
          </a:p>
          <a:p>
            <a:pPr eaLnBrk="1" hangingPunct="1">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19</a:t>
            </a:fld>
            <a:endParaRPr lang="en-US"/>
          </a:p>
        </p:txBody>
      </p:sp>
    </p:spTree>
    <p:extLst>
      <p:ext uri="{BB962C8B-B14F-4D97-AF65-F5344CB8AC3E}">
        <p14:creationId xmlns:p14="http://schemas.microsoft.com/office/powerpoint/2010/main" val="66903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Classes-apply</a:t>
            </a:r>
            <a:r>
              <a:rPr lang="en-US" baseline="0" dirty="0" smtClean="0"/>
              <a:t> to in-pavement fixtures</a:t>
            </a:r>
          </a:p>
          <a:p>
            <a:r>
              <a:rPr lang="en-US" baseline="0" dirty="0" smtClean="0"/>
              <a:t>Class 1-directed mounted fixtures</a:t>
            </a:r>
          </a:p>
          <a:p>
            <a:r>
              <a:rPr lang="en-US" baseline="0" dirty="0" smtClean="0"/>
              <a:t>Class 2-base-mounted fixtures</a:t>
            </a:r>
          </a:p>
          <a:p>
            <a:r>
              <a:rPr lang="en-US" baseline="0" dirty="0" smtClean="0"/>
              <a:t>3.4.1.1d applies to </a:t>
            </a:r>
            <a:r>
              <a:rPr lang="en-US" baseline="0" dirty="0" err="1" smtClean="0"/>
              <a:t>Chass</a:t>
            </a:r>
            <a:r>
              <a:rPr lang="en-US" baseline="0" dirty="0" smtClean="0"/>
              <a:t> 2 only.  “Any projection of the light fixture beyond the ¼ inch throat projection must be sized to fit through a multiple section light base (bottom/middle &amp; bottom flange of the top section)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20</a:t>
            </a:fld>
            <a:endParaRPr lang="en-US"/>
          </a:p>
        </p:txBody>
      </p:sp>
    </p:spTree>
    <p:extLst>
      <p:ext uri="{BB962C8B-B14F-4D97-AF65-F5344CB8AC3E}">
        <p14:creationId xmlns:p14="http://schemas.microsoft.com/office/powerpoint/2010/main" val="297739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35</a:t>
            </a:fld>
            <a:endParaRPr lang="en-US"/>
          </a:p>
        </p:txBody>
      </p:sp>
    </p:spTree>
    <p:extLst>
      <p:ext uri="{BB962C8B-B14F-4D97-AF65-F5344CB8AC3E}">
        <p14:creationId xmlns:p14="http://schemas.microsoft.com/office/powerpoint/2010/main" val="360337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EDFFFE-5320-444E-BC95-4E232394AC90}" type="slidenum">
              <a:rPr lang="en-US" smtClean="0"/>
              <a:pPr>
                <a:defRPr/>
              </a:pPr>
              <a:t>42</a:t>
            </a:fld>
            <a:endParaRPr lang="en-US"/>
          </a:p>
        </p:txBody>
      </p:sp>
    </p:spTree>
    <p:extLst>
      <p:ext uri="{BB962C8B-B14F-4D97-AF65-F5344CB8AC3E}">
        <p14:creationId xmlns:p14="http://schemas.microsoft.com/office/powerpoint/2010/main" val="251288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3200" b="1">
                <a:solidFill>
                  <a:schemeClr val="bg1"/>
                </a:solidFill>
                <a:latin typeface="Arial" charset="0"/>
                <a:ea typeface="ＭＳ Ｐゴシック" pitchFamily="34" charset="-128"/>
              </a:defRPr>
            </a:lvl1pPr>
            <a:lvl2pPr marL="742950" indent="-285750" defTabSz="898525" eaLnBrk="0" hangingPunct="0">
              <a:defRPr sz="3200" b="1">
                <a:solidFill>
                  <a:schemeClr val="bg1"/>
                </a:solidFill>
                <a:latin typeface="Arial" charset="0"/>
                <a:ea typeface="ＭＳ Ｐゴシック" pitchFamily="34" charset="-128"/>
              </a:defRPr>
            </a:lvl2pPr>
            <a:lvl3pPr marL="1143000" indent="-228600" defTabSz="898525" eaLnBrk="0" hangingPunct="0">
              <a:defRPr sz="3200" b="1">
                <a:solidFill>
                  <a:schemeClr val="bg1"/>
                </a:solidFill>
                <a:latin typeface="Arial" charset="0"/>
                <a:ea typeface="ＭＳ Ｐゴシック" pitchFamily="34" charset="-128"/>
              </a:defRPr>
            </a:lvl3pPr>
            <a:lvl4pPr marL="1600200" indent="-228600" defTabSz="898525" eaLnBrk="0" hangingPunct="0">
              <a:defRPr sz="3200" b="1">
                <a:solidFill>
                  <a:schemeClr val="bg1"/>
                </a:solidFill>
                <a:latin typeface="Arial" charset="0"/>
                <a:ea typeface="ＭＳ Ｐゴシック" pitchFamily="34" charset="-128"/>
              </a:defRPr>
            </a:lvl4pPr>
            <a:lvl5pPr marL="2057400" indent="-228600" defTabSz="898525" eaLnBrk="0" hangingPunct="0">
              <a:defRPr sz="3200" b="1">
                <a:solidFill>
                  <a:schemeClr val="bg1"/>
                </a:solidFill>
                <a:latin typeface="Arial" charset="0"/>
                <a:ea typeface="ＭＳ Ｐゴシック" pitchFamily="34" charset="-128"/>
              </a:defRPr>
            </a:lvl5pPr>
            <a:lvl6pPr marL="25146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defTabSz="898525"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defRPr/>
            </a:pPr>
            <a:fld id="{4D420084-E073-449B-80A5-B053B13D1FE7}" type="slidenum">
              <a:rPr lang="en-US" altLang="en-US" sz="1200" b="0" smtClean="0">
                <a:solidFill>
                  <a:schemeClr val="tx1"/>
                </a:solidFill>
                <a:latin typeface="Times New Roman" pitchFamily="18" charset="0"/>
              </a:rPr>
              <a:pPr eaLnBrk="1" hangingPunct="1">
                <a:defRPr/>
              </a:pPr>
              <a:t>43</a:t>
            </a:fld>
            <a:endParaRPr lang="en-US" altLang="en-US" sz="1200" b="0" smtClean="0">
              <a:solidFill>
                <a:schemeClr val="tx1"/>
              </a:solidFill>
              <a:latin typeface="Times New Roman" pitchFamily="18" charset="0"/>
            </a:endParaRPr>
          </a:p>
        </p:txBody>
      </p:sp>
      <p:sp>
        <p:nvSpPr>
          <p:cNvPr id="148483" name="Rectangle 7"/>
          <p:cNvSpPr txBox="1">
            <a:spLocks noGrp="1" noChangeArrowheads="1"/>
          </p:cNvSpPr>
          <p:nvPr/>
        </p:nvSpPr>
        <p:spPr bwMode="auto">
          <a:xfrm>
            <a:off x="3959786" y="8819201"/>
            <a:ext cx="3025215" cy="464502"/>
          </a:xfrm>
          <a:prstGeom prst="rect">
            <a:avLst/>
          </a:prstGeom>
          <a:noFill/>
          <a:ln w="9525">
            <a:noFill/>
            <a:miter lim="800000"/>
            <a:headEnd/>
            <a:tailEnd/>
          </a:ln>
        </p:spPr>
        <p:txBody>
          <a:bodyPr lIns="89823" tIns="44913" rIns="89823" bIns="44913" anchor="b"/>
          <a:lstStyle/>
          <a:p>
            <a:pPr algn="r" defTabSz="898525"/>
            <a:fld id="{18092DCF-1BA9-48C6-B5AD-37723CC8E283}" type="slidenum">
              <a:rPr lang="en-US" altLang="en-US" sz="1200" b="0">
                <a:solidFill>
                  <a:schemeClr val="tx1"/>
                </a:solidFill>
                <a:latin typeface="Times New Roman" pitchFamily="18" charset="0"/>
                <a:cs typeface="Arial" charset="0"/>
              </a:rPr>
              <a:pPr algn="r" defTabSz="898525"/>
              <a:t>43</a:t>
            </a:fld>
            <a:endParaRPr lang="en-US" altLang="en-US" sz="1200" b="0">
              <a:solidFill>
                <a:schemeClr val="tx1"/>
              </a:solidFill>
              <a:latin typeface="Times New Roman" pitchFamily="18" charset="0"/>
              <a:cs typeface="Arial" charset="0"/>
            </a:endParaRPr>
          </a:p>
        </p:txBody>
      </p:sp>
      <p:sp>
        <p:nvSpPr>
          <p:cNvPr id="148484" name="Rectangle 2"/>
          <p:cNvSpPr>
            <a:spLocks noGrp="1" noRot="1" noChangeAspect="1" noChangeArrowheads="1" noTextEdit="1"/>
          </p:cNvSpPr>
          <p:nvPr>
            <p:ph type="sldImg"/>
          </p:nvPr>
        </p:nvSpPr>
        <p:spPr>
          <a:xfrm>
            <a:off x="1173163" y="695325"/>
            <a:ext cx="4643437" cy="3482975"/>
          </a:xfrm>
          <a:solidFill>
            <a:srgbClr val="FFFFFF"/>
          </a:solidFill>
          <a:ln/>
        </p:spPr>
      </p:sp>
      <p:sp>
        <p:nvSpPr>
          <p:cNvPr id="148485" name="Rectangle 3"/>
          <p:cNvSpPr>
            <a:spLocks noGrp="1" noChangeArrowheads="1"/>
          </p:cNvSpPr>
          <p:nvPr>
            <p:ph type="body" idx="1"/>
          </p:nvPr>
        </p:nvSpPr>
        <p:spPr>
          <a:solidFill>
            <a:srgbClr val="FFFFFF"/>
          </a:solidFill>
          <a:ln>
            <a:solidFill>
              <a:srgbClr val="000000"/>
            </a:solidFill>
          </a:ln>
        </p:spPr>
        <p:txBody>
          <a:bodyPr lIns="90238" tIns="45119" rIns="90238" bIns="45119"/>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879990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567905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3458510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2847776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8053622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6"/>
            <a:ext cx="8050213" cy="4391025"/>
          </a:xfrm>
        </p:spPr>
        <p:txBody>
          <a:bodyPr/>
          <a:lstStyle/>
          <a:p>
            <a:pPr lvl="0"/>
            <a:endParaRPr lang="en-US" noProof="0" smtClean="0"/>
          </a:p>
        </p:txBody>
      </p:sp>
      <p:sp>
        <p:nvSpPr>
          <p:cNvPr id="4" name="Date Placeholder 3"/>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0907225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1" y="1508126"/>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7651539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
        <p:nvSpPr>
          <p:cNvPr id="6" name="Title 5"/>
          <p:cNvSpPr>
            <a:spLocks noGrp="1"/>
          </p:cNvSpPr>
          <p:nvPr>
            <p:ph type="title"/>
          </p:nvPr>
        </p:nvSpPr>
        <p:spPr>
          <a:xfrm>
            <a:off x="428625" y="344488"/>
            <a:ext cx="8472488" cy="5554662"/>
          </a:xfrm>
        </p:spPr>
        <p:txBody>
          <a:bodyPr/>
          <a:lstStyle/>
          <a:p>
            <a:r>
              <a:rPr lang="en-US" smtClean="0"/>
              <a:t>Click to edit Master title style</a:t>
            </a:r>
            <a:endParaRPr lang="en-US"/>
          </a:p>
        </p:txBody>
      </p:sp>
    </p:spTree>
    <p:extLst>
      <p:ext uri="{BB962C8B-B14F-4D97-AF65-F5344CB8AC3E}">
        <p14:creationId xmlns:p14="http://schemas.microsoft.com/office/powerpoint/2010/main" val="282002493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516704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15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6"/>
            <a:ext cx="8050213" cy="4391025"/>
          </a:xfrm>
        </p:spPr>
        <p:txBody>
          <a:bodyPr/>
          <a:lstStyle/>
          <a:p>
            <a:pPr lvl="0"/>
            <a:endParaRPr lang="en-US" noProof="0" smtClean="0"/>
          </a:p>
        </p:txBody>
      </p:sp>
      <p:sp>
        <p:nvSpPr>
          <p:cNvPr id="4" name="Date Placeholder 3"/>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75610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76353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8794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9323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02235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4635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34978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3081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6568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3017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1" y="1508126"/>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0440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195EA-70D6-437D-8C35-E8BF7F940175}" type="slidenum">
              <a:rPr lang="en-US" smtClean="0"/>
              <a:pPr/>
              <a:t>‹#›</a:t>
            </a:fld>
            <a:endParaRPr lang="en-US"/>
          </a:p>
        </p:txBody>
      </p:sp>
      <p:sp>
        <p:nvSpPr>
          <p:cNvPr id="6" name="Title 5"/>
          <p:cNvSpPr>
            <a:spLocks noGrp="1"/>
          </p:cNvSpPr>
          <p:nvPr>
            <p:ph type="title"/>
          </p:nvPr>
        </p:nvSpPr>
        <p:spPr>
          <a:xfrm>
            <a:off x="428625" y="344488"/>
            <a:ext cx="8472488" cy="5554662"/>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3079995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418176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1734314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28533545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2076809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15396939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581169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25735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24203335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41993672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9993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D712B-CC88-4239-9EC2-303612460C22}"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C1C4A-D743-4187-AB45-505C7453E541}" type="slidenum">
              <a:rPr lang="en-US" smtClean="0"/>
              <a:pPr/>
              <a:t>‹#›</a:t>
            </a:fld>
            <a:endParaRPr lang="en-US"/>
          </a:p>
        </p:txBody>
      </p:sp>
    </p:spTree>
    <p:extLst>
      <p:ext uri="{BB962C8B-B14F-4D97-AF65-F5344CB8AC3E}">
        <p14:creationId xmlns:p14="http://schemas.microsoft.com/office/powerpoint/2010/main" val="12478203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34296781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2343062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238069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4199880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2301905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2639872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3652020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3134726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1472815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2541937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A96E4-7954-4560-A6CD-BC6AECBAC7B2}"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8EC5B-0CF8-4BA0-856C-9E7430C7B99C}" type="slidenum">
              <a:rPr lang="en-US" smtClean="0"/>
              <a:pPr/>
              <a:t>‹#›</a:t>
            </a:fld>
            <a:endParaRPr lang="en-US"/>
          </a:p>
        </p:txBody>
      </p:sp>
    </p:spTree>
    <p:extLst>
      <p:ext uri="{BB962C8B-B14F-4D97-AF65-F5344CB8AC3E}">
        <p14:creationId xmlns:p14="http://schemas.microsoft.com/office/powerpoint/2010/main" val="3949087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1970662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427944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4107129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3962953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1694510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480958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136179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2728739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130494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4004936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508B6-28E0-45D4-A79C-88F286903B4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A12A-6632-4414-9AAE-A108413C9AB3}" type="slidenum">
              <a:rPr lang="en-US" smtClean="0"/>
              <a:pPr/>
              <a:t>‹#›</a:t>
            </a:fld>
            <a:endParaRPr lang="en-US"/>
          </a:p>
        </p:txBody>
      </p:sp>
    </p:spTree>
    <p:extLst>
      <p:ext uri="{BB962C8B-B14F-4D97-AF65-F5344CB8AC3E}">
        <p14:creationId xmlns:p14="http://schemas.microsoft.com/office/powerpoint/2010/main" val="3182770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195EA-70D6-437D-8C35-E8BF7F940175}" type="slidenum">
              <a:rPr lang="en-US" smtClean="0"/>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2" descr="title_imagery_nologo"/>
          <p:cNvPicPr>
            <a:picLocks noChangeAspect="1" noChangeArrowheads="1"/>
          </p:cNvPicPr>
          <p:nvPr userDrawn="1"/>
        </p:nvPicPr>
        <p:blipFill>
          <a:blip r:embed="rId2"/>
          <a:srcRect/>
          <a:stretch>
            <a:fillRect/>
          </a:stretch>
        </p:blipFill>
        <p:spPr bwMode="auto">
          <a:xfrm>
            <a:off x="5591177" y="0"/>
            <a:ext cx="3552825" cy="6858000"/>
          </a:xfrm>
          <a:prstGeom prst="rect">
            <a:avLst/>
          </a:prstGeom>
          <a:noFill/>
          <a:ln w="9525">
            <a:noFill/>
            <a:miter lim="800000"/>
            <a:headEnd/>
            <a:tailEnd/>
          </a:ln>
        </p:spPr>
      </p:pic>
      <p:grpSp>
        <p:nvGrpSpPr>
          <p:cNvPr id="5" name="Group 1080"/>
          <p:cNvGrpSpPr>
            <a:grpSpLocks/>
          </p:cNvGrpSpPr>
          <p:nvPr/>
        </p:nvGrpSpPr>
        <p:grpSpPr bwMode="auto">
          <a:xfrm>
            <a:off x="5873752" y="269876"/>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blip>
            <a:srcRect l="14333" t="3734" r="14973" b="4564"/>
            <a:stretch>
              <a:fillRect/>
            </a:stretch>
          </p:blipFill>
          <p:spPr bwMode="auto">
            <a:xfrm>
              <a:off x="3700" y="170"/>
              <a:ext cx="573" cy="574"/>
            </a:xfrm>
            <a:prstGeom prst="rect">
              <a:avLst/>
            </a:prstGeom>
            <a:noFill/>
            <a:ln w="9525">
              <a:noFill/>
              <a:miter lim="800000"/>
              <a:headEnd/>
              <a:tailEnd/>
            </a:ln>
          </p:spPr>
        </p:pic>
        <p:sp>
          <p:nvSpPr>
            <p:cNvPr id="7" name="Text Box 1071"/>
            <p:cNvSpPr txBox="1">
              <a:spLocks noChangeArrowheads="1"/>
            </p:cNvSpPr>
            <p:nvPr userDrawn="1"/>
          </p:nvSpPr>
          <p:spPr bwMode="ltGray">
            <a:xfrm>
              <a:off x="4288" y="288"/>
              <a:ext cx="123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lnSpc>
                  <a:spcPct val="85000"/>
                </a:lnSpc>
                <a:defRPr/>
              </a:pPr>
              <a:r>
                <a:rPr lang="en-US" altLang="en-US" sz="1800" smtClean="0">
                  <a:solidFill>
                    <a:srgbClr val="FFFFFF"/>
                  </a:solidFill>
                  <a:cs typeface="Arial" charset="0"/>
                </a:rPr>
                <a:t>Federal Aviation</a:t>
              </a:r>
            </a:p>
            <a:p>
              <a:pPr eaLnBrk="1" hangingPunct="1">
                <a:lnSpc>
                  <a:spcPct val="85000"/>
                </a:lnSpc>
                <a:defRPr/>
              </a:pPr>
              <a:r>
                <a:rPr lang="en-US" altLang="en-US" sz="1800"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3"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 typeface="Wingdings" pitchFamily="2" charset="2"/>
              <a:buNone/>
              <a:defRPr sz="3200">
                <a:solidFill>
                  <a:schemeClr val="bg2"/>
                </a:solidFill>
              </a:defRPr>
            </a:lvl1pPr>
          </a:lstStyle>
          <a:p>
            <a:pPr lvl="0"/>
            <a:r>
              <a:rPr lang="en-US" noProof="0" smtClean="0"/>
              <a:t>Select to edit master subtitle</a:t>
            </a:r>
          </a:p>
        </p:txBody>
      </p:sp>
      <p:sp>
        <p:nvSpPr>
          <p:cNvPr id="2" name="Date Placeholder 1"/>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ea typeface="MS PGothic" pitchFamily="34" charset="-128"/>
              </a:defRPr>
            </a:lvl1pPr>
          </a:lstStyle>
          <a:p>
            <a:pPr>
              <a:defRPr/>
            </a:pPr>
            <a:fld id="{77CB1C75-3EB2-4988-960E-0DAC721D2EC8}" type="datetime1">
              <a:rPr lang="en-US" smtClean="0"/>
              <a:pPr>
                <a:defRPr/>
              </a:pPr>
              <a:t>10/19/2015</a:t>
            </a:fld>
            <a:endParaRPr lang="en-US" dirty="0"/>
          </a:p>
        </p:txBody>
      </p:sp>
      <p:sp>
        <p:nvSpPr>
          <p:cNvPr id="5" name="Footer Placeholder 4"/>
          <p:cNvSpPr>
            <a:spLocks noGrp="1"/>
          </p:cNvSpPr>
          <p:nvPr>
            <p:ph type="ftr" sz="quarter" idx="11"/>
          </p:nvPr>
        </p:nvSpPr>
        <p:spPr/>
        <p:txBody>
          <a:bodyPr/>
          <a:lstStyle>
            <a:lvl1pPr algn="l">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b="1">
                <a:ea typeface="MS PGothic" pitchFamily="34" charset="-128"/>
              </a:defRPr>
            </a:lvl1pPr>
          </a:lstStyle>
          <a:p>
            <a:pPr>
              <a:defRPr/>
            </a:pPr>
            <a:fld id="{7190CD24-2E64-4E13-A6A4-F5EB96559348}" type="slidenum">
              <a:rPr lang="en-US"/>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7801" y="1012826"/>
            <a:ext cx="4278313"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4" y="1012826"/>
            <a:ext cx="427990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a:ea typeface="MS PGothic" pitchFamily="34" charset="-128"/>
              </a:defRPr>
            </a:lvl1pPr>
          </a:lstStyle>
          <a:p>
            <a:pPr>
              <a:defRPr/>
            </a:pPr>
            <a:fld id="{0AD21A34-1895-429F-9509-881E9B5FD924}" type="datetime1">
              <a:rPr lang="en-US" smtClean="0"/>
              <a:pPr>
                <a:defRPr/>
              </a:pPr>
              <a:t>10/19/2015</a:t>
            </a:fld>
            <a:endParaRPr lang="en-US" dirty="0"/>
          </a:p>
        </p:txBody>
      </p:sp>
      <p:sp>
        <p:nvSpPr>
          <p:cNvPr id="6" name="Footer Placeholder 5"/>
          <p:cNvSpPr>
            <a:spLocks noGrp="1"/>
          </p:cNvSpPr>
          <p:nvPr>
            <p:ph type="ftr" sz="quarter" idx="11"/>
          </p:nvPr>
        </p:nvSpPr>
        <p:spPr/>
        <p:txBody>
          <a:bodyPr/>
          <a:lstStyle>
            <a:lvl1pPr algn="l">
              <a:defRPr b="1">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b="1">
                <a:ea typeface="MS PGothic" pitchFamily="34" charset="-128"/>
              </a:defRPr>
            </a:lvl1pPr>
          </a:lstStyle>
          <a:p>
            <a:pPr>
              <a:defRPr/>
            </a:pPr>
            <a:fld id="{81A004B0-36B9-4FCB-A3AE-F02CE79C871D}" type="slidenum">
              <a:rPr lang="en-US"/>
              <a:pPr>
                <a:defRPr/>
              </a:pPr>
              <a:t>‹#›</a:t>
            </a:fld>
            <a:endParaRPr lang="en-US"/>
          </a:p>
        </p:txBody>
      </p:sp>
    </p:spTree>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1">
                <a:ea typeface="MS PGothic" pitchFamily="34" charset="-128"/>
              </a:defRPr>
            </a:lvl1pPr>
          </a:lstStyle>
          <a:p>
            <a:pPr>
              <a:defRPr/>
            </a:pPr>
            <a:fld id="{2D2E2E73-50F7-4FD7-A82D-7145D9CA81F7}" type="datetime1">
              <a:rPr lang="en-US" smtClean="0"/>
              <a:pPr>
                <a:defRPr/>
              </a:pPr>
              <a:t>10/19/2015</a:t>
            </a:fld>
            <a:endParaRPr lang="en-US"/>
          </a:p>
        </p:txBody>
      </p:sp>
      <p:sp>
        <p:nvSpPr>
          <p:cNvPr id="8" name="Footer Placeholder 7"/>
          <p:cNvSpPr>
            <a:spLocks noGrp="1"/>
          </p:cNvSpPr>
          <p:nvPr>
            <p:ph type="ftr" sz="quarter" idx="11"/>
          </p:nvPr>
        </p:nvSpPr>
        <p:spPr/>
        <p:txBody>
          <a:bodyPr/>
          <a:lstStyle>
            <a:lvl1pPr algn="l">
              <a:defRPr b="1">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b="1">
                <a:ea typeface="MS PGothic" pitchFamily="34" charset="-128"/>
              </a:defRPr>
            </a:lvl1pPr>
          </a:lstStyle>
          <a:p>
            <a:pPr>
              <a:defRPr/>
            </a:pPr>
            <a:fld id="{99E5D8A2-50E4-4F67-93FC-29146722F94C}" type="slidenum">
              <a:rPr lang="en-US"/>
              <a:pPr>
                <a:defRPr/>
              </a:pPr>
              <a:t>‹#›</a:t>
            </a:fld>
            <a:endParaRPr lang="en-US"/>
          </a:p>
        </p:txBody>
      </p:sp>
    </p:spTree>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1">
                <a:ea typeface="MS PGothic" pitchFamily="34" charset="-128"/>
              </a:defRPr>
            </a:lvl1pPr>
          </a:lstStyle>
          <a:p>
            <a:pPr>
              <a:defRPr/>
            </a:pPr>
            <a:fld id="{E713007F-AD68-48F5-9118-92D23AC3F9DF}" type="datetime1">
              <a:rPr lang="en-US" smtClean="0"/>
              <a:pPr>
                <a:defRPr/>
              </a:pPr>
              <a:t>10/19/2015</a:t>
            </a:fld>
            <a:endParaRPr lang="en-US"/>
          </a:p>
        </p:txBody>
      </p:sp>
      <p:sp>
        <p:nvSpPr>
          <p:cNvPr id="4" name="Footer Placeholder 3"/>
          <p:cNvSpPr>
            <a:spLocks noGrp="1"/>
          </p:cNvSpPr>
          <p:nvPr>
            <p:ph type="ftr" sz="quarter" idx="11"/>
          </p:nvPr>
        </p:nvSpPr>
        <p:spPr/>
        <p:txBody>
          <a:bodyPr/>
          <a:lstStyle>
            <a:lvl1pPr algn="l">
              <a:defRPr b="1">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b="1">
                <a:ea typeface="MS PGothic" pitchFamily="34" charset="-128"/>
              </a:defRPr>
            </a:lvl1pPr>
          </a:lstStyle>
          <a:p>
            <a:pPr>
              <a:defRPr/>
            </a:pPr>
            <a:fld id="{F99451A7-9C91-461D-A3DF-A3EF520725F0}" type="slidenum">
              <a:rPr lang="en-US"/>
              <a:pPr>
                <a:defRPr/>
              </a:pPr>
              <a:t>‹#›</a:t>
            </a:fld>
            <a:endParaRPr lang="en-US"/>
          </a:p>
        </p:txBody>
      </p:sp>
    </p:spTree>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ea typeface="MS PGothic" pitchFamily="34" charset="-128"/>
              </a:defRPr>
            </a:lvl1pPr>
          </a:lstStyle>
          <a:p>
            <a:pPr>
              <a:defRPr/>
            </a:pPr>
            <a:fld id="{9D8F761E-1066-419E-87CF-CFE474729F24}" type="datetime1">
              <a:rPr lang="en-US" smtClean="0"/>
              <a:pPr>
                <a:defRPr/>
              </a:pPr>
              <a:t>10/19/2015</a:t>
            </a:fld>
            <a:endParaRPr lang="en-US"/>
          </a:p>
        </p:txBody>
      </p:sp>
      <p:sp>
        <p:nvSpPr>
          <p:cNvPr id="3" name="Footer Placeholder 2"/>
          <p:cNvSpPr>
            <a:spLocks noGrp="1"/>
          </p:cNvSpPr>
          <p:nvPr>
            <p:ph type="ftr" sz="quarter" idx="11"/>
          </p:nvPr>
        </p:nvSpPr>
        <p:spPr/>
        <p:txBody>
          <a:bodyPr/>
          <a:lstStyle>
            <a:lvl1pPr algn="l">
              <a:defRPr b="1">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b="1">
                <a:ea typeface="MS PGothic" pitchFamily="34" charset="-128"/>
              </a:defRPr>
            </a:lvl1pPr>
          </a:lstStyle>
          <a:p>
            <a:pPr>
              <a:defRPr/>
            </a:pPr>
            <a:fld id="{97BA1FDA-8E31-466F-B9AB-9ADEB04907A0}" type="slidenum">
              <a:rPr lang="en-US"/>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ea typeface="MS PGothic" pitchFamily="34" charset="-128"/>
              </a:defRPr>
            </a:lvl1pPr>
          </a:lstStyle>
          <a:p>
            <a:pPr>
              <a:defRPr/>
            </a:pPr>
            <a:fld id="{4720B226-446F-4112-AF0F-5E1702550989}" type="datetime1">
              <a:rPr lang="en-US" smtClean="0"/>
              <a:pPr>
                <a:defRPr/>
              </a:pPr>
              <a:t>10/19/2015</a:t>
            </a:fld>
            <a:endParaRPr lang="en-US"/>
          </a:p>
        </p:txBody>
      </p:sp>
      <p:sp>
        <p:nvSpPr>
          <p:cNvPr id="6" name="Footer Placeholder 5"/>
          <p:cNvSpPr>
            <a:spLocks noGrp="1"/>
          </p:cNvSpPr>
          <p:nvPr>
            <p:ph type="ftr" sz="quarter" idx="11"/>
          </p:nvPr>
        </p:nvSpPr>
        <p:spPr/>
        <p:txBody>
          <a:bodyPr/>
          <a:lstStyle>
            <a:lvl1pPr algn="l">
              <a:defRPr b="1">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b="1">
                <a:ea typeface="MS PGothic" pitchFamily="34" charset="-128"/>
              </a:defRPr>
            </a:lvl1pPr>
          </a:lstStyle>
          <a:p>
            <a:pPr>
              <a:defRPr/>
            </a:pPr>
            <a:fld id="{BB9B50B1-6C72-4A73-9A4C-DF9F77C6BCCC}" type="slidenum">
              <a:rPr lang="en-US"/>
              <a:pPr>
                <a:defRPr/>
              </a:pPr>
              <a:t>‹#›</a:t>
            </a:fld>
            <a:endParaRPr lang="en-US"/>
          </a:p>
        </p:txBody>
      </p:sp>
    </p:spTree>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192088"/>
            <a:ext cx="2178051" cy="5707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192088"/>
            <a:ext cx="6383339" cy="5707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1920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7801" y="1012826"/>
            <a:ext cx="4278313" cy="488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4" y="1012826"/>
            <a:ext cx="4279900" cy="488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4625" y="1920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7800" y="1012826"/>
            <a:ext cx="8710613" cy="4886325"/>
          </a:xfrm>
        </p:spPr>
        <p:txBody>
          <a:bodyPr/>
          <a:lstStyle/>
          <a:p>
            <a:pPr lvl="0"/>
            <a:endParaRPr lang="en-US" noProof="0" smtClean="0"/>
          </a:p>
        </p:txBody>
      </p:sp>
      <p:sp>
        <p:nvSpPr>
          <p:cNvPr id="7" name="Date Placeholder 6"/>
          <p:cNvSpPr>
            <a:spLocks noGrp="1"/>
          </p:cNvSpPr>
          <p:nvPr>
            <p:ph type="dt" sz="half" idx="10"/>
          </p:nvPr>
        </p:nvSpPr>
        <p:spPr/>
        <p:txBody>
          <a:bodyPr/>
          <a:lstStyle/>
          <a:p>
            <a:pPr>
              <a:defRPr/>
            </a:pPr>
            <a:fld id="{2151B4BD-DE88-441B-82C6-654BADDBEEBE}" type="datetime1">
              <a:rPr lang="en-US" smtClean="0"/>
              <a:pPr>
                <a:defRPr/>
              </a:pPr>
              <a:t>10/19/2015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C790FB-826A-4310-9E7C-DF07499E34F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33506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6384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F6AA12A-6632-4414-9AAE-A108413C9AB3}" type="slidenum">
              <a:rPr lang="en-US" b="0" kern="0" smtClean="0">
                <a:solidFill>
                  <a:sysClr val="windowText" lastClr="000000">
                    <a:tint val="75000"/>
                  </a:sysClr>
                </a:solidFill>
              </a:rPr>
              <a:pPr fontAlgn="auto">
                <a:spcBef>
                  <a:spcPts val="0"/>
                </a:spcBef>
                <a:spcAft>
                  <a:spcPts val="0"/>
                </a:spcAft>
                <a:defRPr/>
              </a:pPr>
              <a:t>‹#›</a:t>
            </a:fld>
            <a:endParaRPr lang="en-US" b="0" kern="0" dirty="0" smtClean="0">
              <a:solidFill>
                <a:sysClr val="windowText" lastClr="000000">
                  <a:tint val="75000"/>
                </a:sysClr>
              </a:solidFill>
            </a:endParaRPr>
          </a:p>
        </p:txBody>
      </p:sp>
    </p:spTree>
    <p:extLst>
      <p:ext uri="{BB962C8B-B14F-4D97-AF65-F5344CB8AC3E}">
        <p14:creationId xmlns:p14="http://schemas.microsoft.com/office/powerpoint/2010/main" val="22003234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5"/>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F6AA12A-6632-4414-9AAE-A108413C9AB3}" type="slidenum">
              <a:rPr lang="en-US" b="0" kern="0" smtClean="0">
                <a:solidFill>
                  <a:sysClr val="windowText" lastClr="000000">
                    <a:tint val="75000"/>
                  </a:sysClr>
                </a:solidFill>
              </a:rPr>
              <a:pPr fontAlgn="auto">
                <a:spcBef>
                  <a:spcPts val="0"/>
                </a:spcBef>
                <a:spcAft>
                  <a:spcPts val="0"/>
                </a:spcAft>
                <a:defRPr/>
              </a:pPr>
              <a:t>‹#›</a:t>
            </a:fld>
            <a:endParaRPr lang="en-US" b="0" kern="0" dirty="0" smtClean="0">
              <a:solidFill>
                <a:sysClr val="windowText" lastClr="000000">
                  <a:tint val="75000"/>
                </a:sysClr>
              </a:solidFill>
            </a:endParaRPr>
          </a:p>
        </p:txBody>
      </p:sp>
    </p:spTree>
    <p:extLst>
      <p:ext uri="{BB962C8B-B14F-4D97-AF65-F5344CB8AC3E}">
        <p14:creationId xmlns:p14="http://schemas.microsoft.com/office/powerpoint/2010/main" val="196734941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6797993" y="63872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F6AA12A-6632-4414-9AAE-A108413C9AB3}" type="slidenum">
              <a:rPr lang="en-US" b="0" kern="0" smtClean="0">
                <a:solidFill>
                  <a:sysClr val="windowText" lastClr="000000">
                    <a:tint val="75000"/>
                  </a:sysClr>
                </a:solidFill>
              </a:rPr>
              <a:pPr fontAlgn="auto">
                <a:spcBef>
                  <a:spcPts val="0"/>
                </a:spcBef>
                <a:spcAft>
                  <a:spcPts val="0"/>
                </a:spcAft>
                <a:defRPr/>
              </a:pPr>
              <a:t>‹#›</a:t>
            </a:fld>
            <a:endParaRPr lang="en-US" b="0" kern="0" dirty="0" smtClean="0">
              <a:solidFill>
                <a:sysClr val="windowText" lastClr="000000">
                  <a:tint val="75000"/>
                </a:sysClr>
              </a:solidFill>
            </a:endParaRPr>
          </a:p>
        </p:txBody>
      </p:sp>
    </p:spTree>
    <p:extLst>
      <p:ext uri="{BB962C8B-B14F-4D97-AF65-F5344CB8AC3E}">
        <p14:creationId xmlns:p14="http://schemas.microsoft.com/office/powerpoint/2010/main" val="122115963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858000" y="6384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F6AA12A-6632-4414-9AAE-A108413C9AB3}" type="slidenum">
              <a:rPr lang="en-US" b="0" kern="0" smtClean="0">
                <a:solidFill>
                  <a:sysClr val="windowText" lastClr="000000">
                    <a:tint val="75000"/>
                  </a:sysClr>
                </a:solidFill>
              </a:rPr>
              <a:pPr fontAlgn="auto">
                <a:spcBef>
                  <a:spcPts val="0"/>
                </a:spcBef>
                <a:spcAft>
                  <a:spcPts val="0"/>
                </a:spcAft>
                <a:defRPr/>
              </a:pPr>
              <a:t>‹#›</a:t>
            </a:fld>
            <a:endParaRPr lang="en-US" b="0" kern="0" dirty="0" smtClean="0">
              <a:solidFill>
                <a:sysClr val="windowText" lastClr="000000">
                  <a:tint val="75000"/>
                </a:sysClr>
              </a:solidFill>
            </a:endParaRPr>
          </a:p>
        </p:txBody>
      </p:sp>
    </p:spTree>
    <p:extLst>
      <p:ext uri="{BB962C8B-B14F-4D97-AF65-F5344CB8AC3E}">
        <p14:creationId xmlns:p14="http://schemas.microsoft.com/office/powerpoint/2010/main" val="189732633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178147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95EA-70D6-437D-8C35-E8BF7F9401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792576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677618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875390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8901216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1909371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9106529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0012625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7013716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9127399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89319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4.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1.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8"/>
          <p:cNvSpPr>
            <a:spLocks noGrp="1" noChangeArrowheads="1"/>
          </p:cNvSpPr>
          <p:nvPr>
            <p:ph type="body" idx="1"/>
          </p:nvPr>
        </p:nvSpPr>
        <p:spPr bwMode="auto">
          <a:xfrm>
            <a:off x="495300" y="1508126"/>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6" name="Group 25"/>
          <p:cNvGrpSpPr>
            <a:grpSpLocks/>
          </p:cNvGrpSpPr>
          <p:nvPr userDrawn="1"/>
        </p:nvGrpSpPr>
        <p:grpSpPr bwMode="auto">
          <a:xfrm>
            <a:off x="5708652" y="6124576"/>
            <a:ext cx="1958975" cy="661988"/>
            <a:chOff x="3596" y="3858"/>
            <a:chExt cx="1234" cy="417"/>
          </a:xfrm>
        </p:grpSpPr>
        <p:pic>
          <p:nvPicPr>
            <p:cNvPr id="3077" name="Picture 26" descr="NEW FAA LOGO"/>
            <p:cNvPicPr>
              <a:picLocks noChangeAspect="1" noChangeArrowheads="1"/>
            </p:cNvPicPr>
            <p:nvPr userDrawn="1"/>
          </p:nvPicPr>
          <p:blipFill>
            <a:blip r:embed="rId16">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1030" name="Text Box 27"/>
            <p:cNvSpPr txBox="1">
              <a:spLocks noChangeArrowheads="1"/>
            </p:cNvSpPr>
            <p:nvPr userDrawn="1"/>
          </p:nvSpPr>
          <p:spPr bwMode="auto">
            <a:xfrm>
              <a:off x="4023" y="3947"/>
              <a:ext cx="807" cy="256"/>
            </a:xfrm>
            <a:prstGeom prst="rect">
              <a:avLst/>
            </a:prstGeom>
            <a:noFill/>
            <a:ln>
              <a:noFill/>
            </a:ln>
            <a:extLst/>
          </p:spPr>
          <p:txBody>
            <a:bodyPr wrap="none">
              <a:spAutoFit/>
            </a:bodyPr>
            <a:lstStyle>
              <a:lvl1pPr eaLnBrk="0" hangingPunct="0">
                <a:spcBef>
                  <a:spcPct val="50000"/>
                </a:spcBef>
                <a:buChar char="•"/>
                <a:defRPr sz="3200" b="1">
                  <a:solidFill>
                    <a:schemeClr val="bg1"/>
                  </a:solidFill>
                  <a:latin typeface="Arial" charset="0"/>
                  <a:ea typeface="ＭＳ Ｐゴシック" pitchFamily="34" charset="-128"/>
                </a:defRPr>
              </a:lvl1pPr>
              <a:lvl2pPr marL="742950" indent="-285750" eaLnBrk="0" hangingPunct="0">
                <a:spcBef>
                  <a:spcPct val="50000"/>
                </a:spcBef>
                <a:buChar char="•"/>
                <a:defRPr sz="3200" b="1">
                  <a:solidFill>
                    <a:schemeClr val="bg1"/>
                  </a:solidFill>
                  <a:latin typeface="Arial" charset="0"/>
                  <a:ea typeface="ＭＳ Ｐゴシック" pitchFamily="34" charset="-128"/>
                </a:defRPr>
              </a:lvl2pPr>
              <a:lvl3pPr marL="1143000" indent="-228600" eaLnBrk="0" hangingPunct="0">
                <a:spcBef>
                  <a:spcPct val="50000"/>
                </a:spcBef>
                <a:buChar char="•"/>
                <a:defRPr sz="3200" b="1">
                  <a:solidFill>
                    <a:schemeClr val="bg1"/>
                  </a:solidFill>
                  <a:latin typeface="Arial" charset="0"/>
                  <a:ea typeface="ＭＳ Ｐゴシック" pitchFamily="34" charset="-128"/>
                </a:defRPr>
              </a:lvl3pPr>
              <a:lvl4pPr marL="1600200" indent="-228600" eaLnBrk="0" hangingPunct="0">
                <a:spcBef>
                  <a:spcPct val="50000"/>
                </a:spcBef>
                <a:buChar char="•"/>
                <a:defRPr sz="3200" b="1">
                  <a:solidFill>
                    <a:schemeClr val="bg1"/>
                  </a:solidFill>
                  <a:latin typeface="Arial" charset="0"/>
                  <a:ea typeface="ＭＳ Ｐゴシック" pitchFamily="34" charset="-128"/>
                </a:defRPr>
              </a:lvl4pPr>
              <a:lvl5pPr marL="2057400" indent="-228600" eaLnBrk="0" hangingPunct="0">
                <a:spcBef>
                  <a:spcPct val="50000"/>
                </a:spcBef>
                <a:buChar char="•"/>
                <a:defRPr sz="3200" b="1">
                  <a:solidFill>
                    <a:schemeClr val="bg1"/>
                  </a:solidFill>
                  <a:latin typeface="Arial" charset="0"/>
                  <a:ea typeface="ＭＳ Ｐゴシック" pitchFamily="34" charset="-128"/>
                </a:defRPr>
              </a:lvl5pPr>
              <a:lvl6pPr marL="25146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6pPr>
              <a:lvl7pPr marL="29718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7pPr>
              <a:lvl8pPr marL="34290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8pPr>
              <a:lvl9pPr marL="38862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9pPr>
            </a:lstStyle>
            <a:p>
              <a:pPr eaLnBrk="1" hangingPunct="1">
                <a:lnSpc>
                  <a:spcPct val="85000"/>
                </a:lnSpc>
                <a:spcBef>
                  <a:spcPct val="0"/>
                </a:spcBef>
                <a:buFontTx/>
                <a:buNone/>
                <a:defRPr/>
              </a:pPr>
              <a:r>
                <a:rPr lang="en-US" sz="1200" b="0" smtClean="0">
                  <a:cs typeface="Arial" charset="0"/>
                </a:rPr>
                <a:t>Federal Aviation</a:t>
              </a:r>
            </a:p>
            <a:p>
              <a:pPr eaLnBrk="1" hangingPunct="1">
                <a:lnSpc>
                  <a:spcPct val="85000"/>
                </a:lnSpc>
                <a:spcBef>
                  <a:spcPct val="0"/>
                </a:spcBef>
                <a:buFontTx/>
                <a:buNone/>
                <a:defRPr/>
              </a:pPr>
              <a:r>
                <a:rPr lang="en-US" sz="1200" b="0" smtClean="0">
                  <a:cs typeface="Arial" charset="0"/>
                </a:rPr>
                <a:t>Administration</a:t>
              </a:r>
            </a:p>
          </p:txBody>
        </p:sp>
      </p:gr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195EA-70D6-437D-8C35-E8BF7F940175}" type="slidenum">
              <a:rPr lang="en-US" smtClean="0"/>
              <a:pPr/>
              <a:t>‹#›</a:t>
            </a:fld>
            <a:endParaRPr lang="en-US"/>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C98A3-C31A-41BC-9708-5F6F7371A27B}" type="datetimeFigureOut">
              <a:rPr lang="en-US" smtClean="0"/>
              <a:pPr/>
              <a:t>10/19/2015</a:t>
            </a:fld>
            <a:endParaRPr lang="en-US"/>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 id="2147484482" r:id="rId14"/>
  </p:sldLayoutIdLst>
  <p:timing>
    <p:tnLst>
      <p:par>
        <p:cTn id="1" dur="indefinite" restart="never" nodeType="tmRoot"/>
      </p:par>
    </p:tnLst>
  </p:timing>
  <p:hf hdr="0" ftr="0"/>
  <p:txStyles>
    <p:titleStyle>
      <a:lvl1pPr algn="ctr" rtl="0" eaLnBrk="0" fontAlgn="base" hangingPunct="0">
        <a:spcBef>
          <a:spcPct val="0"/>
        </a:spcBef>
        <a:spcAft>
          <a:spcPct val="0"/>
        </a:spcAft>
        <a:defRPr sz="4000" b="1">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2pPr>
      <a:lvl3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3pPr>
      <a:lvl4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4pPr>
      <a:lvl5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5pPr>
      <a:lvl6pPr marL="457200" algn="ctr" rtl="0" fontAlgn="base">
        <a:spcBef>
          <a:spcPct val="0"/>
        </a:spcBef>
        <a:spcAft>
          <a:spcPct val="0"/>
        </a:spcAft>
        <a:defRPr sz="4000" b="1">
          <a:solidFill>
            <a:schemeClr val="bg1"/>
          </a:solidFill>
          <a:latin typeface="Arial" pitchFamily="-112" charset="0"/>
        </a:defRPr>
      </a:lvl6pPr>
      <a:lvl7pPr marL="914400" algn="ctr" rtl="0" fontAlgn="base">
        <a:spcBef>
          <a:spcPct val="0"/>
        </a:spcBef>
        <a:spcAft>
          <a:spcPct val="0"/>
        </a:spcAft>
        <a:defRPr sz="4000" b="1">
          <a:solidFill>
            <a:schemeClr val="bg1"/>
          </a:solidFill>
          <a:latin typeface="Arial" pitchFamily="-112" charset="0"/>
        </a:defRPr>
      </a:lvl7pPr>
      <a:lvl8pPr marL="1371600" algn="ctr" rtl="0" fontAlgn="base">
        <a:spcBef>
          <a:spcPct val="0"/>
        </a:spcBef>
        <a:spcAft>
          <a:spcPct val="0"/>
        </a:spcAft>
        <a:defRPr sz="4000" b="1">
          <a:solidFill>
            <a:schemeClr val="bg1"/>
          </a:solidFill>
          <a:latin typeface="Arial" pitchFamily="-112" charset="0"/>
        </a:defRPr>
      </a:lvl8pPr>
      <a:lvl9pPr marL="1828800" algn="ctr" rtl="0" fontAlgn="base">
        <a:spcBef>
          <a:spcPct val="0"/>
        </a:spcBef>
        <a:spcAft>
          <a:spcPct val="0"/>
        </a:spcAft>
        <a:defRPr sz="40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34" charset="-128"/>
        </a:defRPr>
      </a:lvl2pPr>
      <a:lvl3pPr marL="1143000" indent="-228600" algn="l" rtl="0" eaLnBrk="0" fontAlgn="base" hangingPunct="0">
        <a:spcBef>
          <a:spcPct val="20000"/>
        </a:spcBef>
        <a:spcAft>
          <a:spcPct val="0"/>
        </a:spcAft>
        <a:buChar char="•"/>
        <a:defRPr sz="2000">
          <a:solidFill>
            <a:schemeClr val="bg1"/>
          </a:solidFill>
          <a:latin typeface="+mn-lt"/>
          <a:ea typeface="ＭＳ Ｐゴシック" pitchFamily="34" charset="-128"/>
        </a:defRPr>
      </a:lvl3pPr>
      <a:lvl4pPr marL="1600200" indent="-228600" algn="l" rtl="0" eaLnBrk="0" fontAlgn="base" hangingPunct="0">
        <a:spcBef>
          <a:spcPct val="20000"/>
        </a:spcBef>
        <a:spcAft>
          <a:spcPct val="0"/>
        </a:spcAft>
        <a:buChar char="–"/>
        <a:defRPr>
          <a:solidFill>
            <a:schemeClr val="bg1"/>
          </a:solidFill>
          <a:latin typeface="+mn-lt"/>
          <a:ea typeface="ＭＳ Ｐゴシック" pitchFamily="34" charset="-128"/>
        </a:defRPr>
      </a:lvl4pPr>
      <a:lvl5pPr marL="2057400" indent="-228600" algn="l" rtl="0" eaLnBrk="0" fontAlgn="base" hangingPunct="0">
        <a:spcBef>
          <a:spcPct val="20000"/>
        </a:spcBef>
        <a:spcAft>
          <a:spcPct val="0"/>
        </a:spcAft>
        <a:buChar char="»"/>
        <a:defRPr>
          <a:solidFill>
            <a:schemeClr val="bg1"/>
          </a:solidFill>
          <a:latin typeface="+mn-lt"/>
          <a:ea typeface="ＭＳ Ｐゴシック" pitchFamily="34" charset="-128"/>
        </a:defRPr>
      </a:lvl5pPr>
      <a:lvl6pPr marL="2514600" indent="-228600" algn="l" rtl="0" fontAlgn="base">
        <a:spcBef>
          <a:spcPct val="20000"/>
        </a:spcBef>
        <a:spcAft>
          <a:spcPct val="0"/>
        </a:spcAft>
        <a:buChar char="»"/>
        <a:defRPr>
          <a:solidFill>
            <a:schemeClr val="bg1"/>
          </a:solidFill>
          <a:latin typeface="+mn-lt"/>
          <a:ea typeface="ＭＳ Ｐゴシック" pitchFamily="-112" charset="-128"/>
        </a:defRPr>
      </a:lvl6pPr>
      <a:lvl7pPr marL="2971800" indent="-228600" algn="l" rtl="0" fontAlgn="base">
        <a:spcBef>
          <a:spcPct val="20000"/>
        </a:spcBef>
        <a:spcAft>
          <a:spcPct val="0"/>
        </a:spcAft>
        <a:buChar char="»"/>
        <a:defRPr>
          <a:solidFill>
            <a:schemeClr val="bg1"/>
          </a:solidFill>
          <a:latin typeface="+mn-lt"/>
          <a:ea typeface="ＭＳ Ｐゴシック" pitchFamily="-112" charset="-128"/>
        </a:defRPr>
      </a:lvl7pPr>
      <a:lvl8pPr marL="3429000" indent="-228600" algn="l" rtl="0" fontAlgn="base">
        <a:spcBef>
          <a:spcPct val="20000"/>
        </a:spcBef>
        <a:spcAft>
          <a:spcPct val="0"/>
        </a:spcAft>
        <a:buChar char="»"/>
        <a:defRPr>
          <a:solidFill>
            <a:schemeClr val="bg1"/>
          </a:solidFill>
          <a:latin typeface="+mn-lt"/>
          <a:ea typeface="ＭＳ Ｐゴシック" pitchFamily="-112" charset="-128"/>
        </a:defRPr>
      </a:lvl8pPr>
      <a:lvl9pPr marL="3886200" indent="-228600" algn="l" rtl="0" fontAlgn="base">
        <a:spcBef>
          <a:spcPct val="20000"/>
        </a:spcBef>
        <a:spcAft>
          <a:spcPct val="0"/>
        </a:spcAft>
        <a:buChar char="»"/>
        <a:defRPr>
          <a:solidFill>
            <a:schemeClr val="bg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D712B-CC88-4239-9EC2-303612460C22}" type="datetimeFigureOut">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C1C4A-D743-4187-AB45-505C7453E5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921112"/>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 id="21474846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D712B-CC88-4239-9EC2-303612460C22}"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C1C4A-D743-4187-AB45-505C7453E541}" type="slidenum">
              <a:rPr lang="en-US" smtClean="0"/>
              <a:pPr/>
              <a:t>‹#›</a:t>
            </a:fld>
            <a:endParaRPr lang="en-US"/>
          </a:p>
        </p:txBody>
      </p:sp>
    </p:spTree>
    <p:extLst>
      <p:ext uri="{BB962C8B-B14F-4D97-AF65-F5344CB8AC3E}">
        <p14:creationId xmlns:p14="http://schemas.microsoft.com/office/powerpoint/2010/main" val="178245420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A96E4-7954-4560-A6CD-BC6AECBAC7B2}"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8EC5B-0CF8-4BA0-856C-9E7430C7B99C}" type="slidenum">
              <a:rPr lang="en-US" smtClean="0"/>
              <a:pPr/>
              <a:t>‹#›</a:t>
            </a:fld>
            <a:endParaRPr lang="en-US"/>
          </a:p>
        </p:txBody>
      </p:sp>
    </p:spTree>
    <p:extLst>
      <p:ext uri="{BB962C8B-B14F-4D97-AF65-F5344CB8AC3E}">
        <p14:creationId xmlns:p14="http://schemas.microsoft.com/office/powerpoint/2010/main" val="1995359560"/>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508B6-28E0-45D4-A79C-88F286903B45}"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AA12A-6632-4414-9AAE-A108413C9AB3}" type="slidenum">
              <a:rPr lang="en-US" smtClean="0"/>
              <a:pPr/>
              <a:t>‹#›</a:t>
            </a:fld>
            <a:endParaRPr lang="en-US"/>
          </a:p>
        </p:txBody>
      </p:sp>
    </p:spTree>
    <p:extLst>
      <p:ext uri="{BB962C8B-B14F-4D97-AF65-F5344CB8AC3E}">
        <p14:creationId xmlns:p14="http://schemas.microsoft.com/office/powerpoint/2010/main" val="1582189578"/>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D2F68"/>
        </a:solidFill>
        <a:effectLst/>
      </p:bgPr>
    </p:bg>
    <p:spTree>
      <p:nvGrpSpPr>
        <p:cNvPr id="1" name=""/>
        <p:cNvGrpSpPr/>
        <p:nvPr/>
      </p:nvGrpSpPr>
      <p:grpSpPr>
        <a:xfrm>
          <a:off x="0" y="0"/>
          <a:ext cx="0" cy="0"/>
          <a:chOff x="0" y="0"/>
          <a:chExt cx="0" cy="0"/>
        </a:xfrm>
      </p:grpSpPr>
      <p:pic>
        <p:nvPicPr>
          <p:cNvPr id="6146" name="Picture 1089" descr="Title page background"/>
          <p:cNvPicPr>
            <a:picLocks noChangeAspect="1" noChangeArrowheads="1"/>
          </p:cNvPicPr>
          <p:nvPr userDrawn="1"/>
        </p:nvPicPr>
        <p:blipFill>
          <a:blip r:embed="rId13"/>
          <a:srcRect/>
          <a:stretch>
            <a:fillRect/>
          </a:stretch>
        </p:blipFill>
        <p:spPr bwMode="auto">
          <a:xfrm>
            <a:off x="0" y="-6350"/>
            <a:ext cx="9144000" cy="6870700"/>
          </a:xfrm>
          <a:prstGeom prst="rect">
            <a:avLst/>
          </a:prstGeom>
          <a:noFill/>
          <a:ln w="9525">
            <a:noFill/>
            <a:miter lim="800000"/>
            <a:headEnd/>
            <a:tailEnd/>
          </a:ln>
        </p:spPr>
      </p:pic>
      <p:grpSp>
        <p:nvGrpSpPr>
          <p:cNvPr id="6147" name="Group 6"/>
          <p:cNvGrpSpPr>
            <a:grpSpLocks/>
          </p:cNvGrpSpPr>
          <p:nvPr/>
        </p:nvGrpSpPr>
        <p:grpSpPr bwMode="auto">
          <a:xfrm>
            <a:off x="5873752" y="269876"/>
            <a:ext cx="2895600" cy="911225"/>
            <a:chOff x="3700" y="170"/>
            <a:chExt cx="1824" cy="574"/>
          </a:xfrm>
        </p:grpSpPr>
        <p:pic>
          <p:nvPicPr>
            <p:cNvPr id="6150" name="Picture 7" descr="NEW FAA LOGO"/>
            <p:cNvPicPr>
              <a:picLocks noChangeAspect="1" noChangeArrowheads="1"/>
            </p:cNvPicPr>
            <p:nvPr userDrawn="1"/>
          </p:nvPicPr>
          <p:blipFill>
            <a:blip r:embed="rId14">
              <a:clrChange>
                <a:clrFrom>
                  <a:srgbClr val="DF1F06"/>
                </a:clrFrom>
                <a:clrTo>
                  <a:srgbClr val="DF1F06">
                    <a:alpha val="0"/>
                  </a:srgbClr>
                </a:clrTo>
              </a:clrChange>
            </a:blip>
            <a:srcRect l="14333" t="3734" r="14973" b="4564"/>
            <a:stretch>
              <a:fillRect/>
            </a:stretch>
          </p:blipFill>
          <p:spPr bwMode="auto">
            <a:xfrm>
              <a:off x="3700" y="170"/>
              <a:ext cx="573" cy="574"/>
            </a:xfrm>
            <a:prstGeom prst="rect">
              <a:avLst/>
            </a:prstGeom>
            <a:noFill/>
            <a:ln w="9525">
              <a:noFill/>
              <a:miter lim="800000"/>
              <a:headEnd/>
              <a:tailEnd/>
            </a:ln>
          </p:spPr>
        </p:pic>
        <p:sp>
          <p:nvSpPr>
            <p:cNvPr id="5127" name="Text Box 8"/>
            <p:cNvSpPr txBox="1">
              <a:spLocks noChangeArrowheads="1"/>
            </p:cNvSpPr>
            <p:nvPr userDrawn="1"/>
          </p:nvSpPr>
          <p:spPr bwMode="ltGray">
            <a:xfrm>
              <a:off x="4288" y="288"/>
              <a:ext cx="1236" cy="355"/>
            </a:xfrm>
            <a:prstGeom prst="rect">
              <a:avLst/>
            </a:prstGeom>
            <a:noFill/>
            <a:ln>
              <a:noFill/>
            </a:ln>
            <a:extLst/>
          </p:spPr>
          <p:txBody>
            <a:bodyPr wrap="none">
              <a:spAutoFit/>
            </a:bodyPr>
            <a:lstStyle>
              <a:lvl1pPr eaLnBrk="0" hangingPunct="0">
                <a:defRPr sz="3200" b="1">
                  <a:solidFill>
                    <a:schemeClr val="bg1"/>
                  </a:solidFill>
                  <a:latin typeface="Arial" pitchFamily="34" charset="0"/>
                  <a:ea typeface="MS PGothic" pitchFamily="34" charset="-128"/>
                </a:defRPr>
              </a:lvl1pPr>
              <a:lvl2pPr marL="742950" indent="-285750" eaLnBrk="0" hangingPunct="0">
                <a:defRPr sz="3200" b="1">
                  <a:solidFill>
                    <a:schemeClr val="bg1"/>
                  </a:solidFill>
                  <a:latin typeface="Arial" pitchFamily="34" charset="0"/>
                  <a:ea typeface="MS PGothic" pitchFamily="34" charset="-128"/>
                </a:defRPr>
              </a:lvl2pPr>
              <a:lvl3pPr marL="1143000" indent="-228600" eaLnBrk="0" hangingPunct="0">
                <a:defRPr sz="3200" b="1">
                  <a:solidFill>
                    <a:schemeClr val="bg1"/>
                  </a:solidFill>
                  <a:latin typeface="Arial" pitchFamily="34" charset="0"/>
                  <a:ea typeface="MS PGothic" pitchFamily="34" charset="-128"/>
                </a:defRPr>
              </a:lvl3pPr>
              <a:lvl4pPr marL="1600200" indent="-228600" eaLnBrk="0" hangingPunct="0">
                <a:defRPr sz="3200" b="1">
                  <a:solidFill>
                    <a:schemeClr val="bg1"/>
                  </a:solidFill>
                  <a:latin typeface="Arial" pitchFamily="34" charset="0"/>
                  <a:ea typeface="MS PGothic" pitchFamily="34" charset="-128"/>
                </a:defRPr>
              </a:lvl4pPr>
              <a:lvl5pPr marL="2057400" indent="-228600" eaLnBrk="0" hangingPunct="0">
                <a:defRPr sz="3200" b="1">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bg1"/>
                  </a:solidFill>
                  <a:latin typeface="Arial" pitchFamily="34" charset="0"/>
                  <a:ea typeface="MS PGothic" pitchFamily="34" charset="-128"/>
                </a:defRPr>
              </a:lvl9pPr>
            </a:lstStyle>
            <a:p>
              <a:pPr eaLnBrk="1" hangingPunct="1">
                <a:lnSpc>
                  <a:spcPct val="85000"/>
                </a:lnSpc>
                <a:defRPr/>
              </a:pPr>
              <a:r>
                <a:rPr lang="en-US" sz="1800" smtClean="0"/>
                <a:t>Federal Aviation</a:t>
              </a:r>
            </a:p>
            <a:p>
              <a:pPr eaLnBrk="1" hangingPunct="1">
                <a:lnSpc>
                  <a:spcPct val="85000"/>
                </a:lnSpc>
                <a:defRPr/>
              </a:pPr>
              <a:r>
                <a:rPr lang="en-US" sz="1800" smtClean="0"/>
                <a:t>Administration</a:t>
              </a:r>
            </a:p>
          </p:txBody>
        </p:sp>
      </p:grpSp>
      <p:sp>
        <p:nvSpPr>
          <p:cNvPr id="6148" name="Rectangle 3"/>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6149" name="Rectangle 4"/>
          <p:cNvSpPr>
            <a:spLocks noGrp="1" noChangeArrowheads="1"/>
          </p:cNvSpPr>
          <p:nvPr>
            <p:ph type="body" idx="1"/>
          </p:nvPr>
        </p:nvSpPr>
        <p:spPr bwMode="auto">
          <a:xfrm>
            <a:off x="495300" y="1508126"/>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887F4-BFF5-41B5-A464-F4C804E8CE81}" type="datetimeFigureOut">
              <a:rPr lang="en-US" smtClean="0"/>
              <a:pPr/>
              <a:t>10/19/2015</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7DE0B-B921-4C6C-B464-2EC37B94AB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hf hdr="0" ft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D2F68"/>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0" y="6035676"/>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spcBef>
                <a:spcPct val="50000"/>
              </a:spcBef>
              <a:buFontTx/>
              <a:buChar char="•"/>
              <a:defRPr/>
            </a:pPr>
            <a:endParaRPr lang="en-US" altLang="en-US" sz="2600" b="0" smtClean="0">
              <a:solidFill>
                <a:schemeClr val="tx1"/>
              </a:solidFill>
              <a:cs typeface="Arial" charset="0"/>
            </a:endParaRPr>
          </a:p>
        </p:txBody>
      </p:sp>
      <p:sp>
        <p:nvSpPr>
          <p:cNvPr id="7171" name="Rectangle 3"/>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7172" name="Rectangle 4"/>
          <p:cNvSpPr>
            <a:spLocks noGrp="1" noChangeArrowheads="1"/>
          </p:cNvSpPr>
          <p:nvPr>
            <p:ph type="body" idx="1"/>
          </p:nvPr>
        </p:nvSpPr>
        <p:spPr bwMode="auto">
          <a:xfrm>
            <a:off x="495300" y="1508126"/>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6"/>
          <p:cNvSpPr>
            <a:spLocks noChangeArrowheads="1"/>
          </p:cNvSpPr>
          <p:nvPr userDrawn="1"/>
        </p:nvSpPr>
        <p:spPr bwMode="auto">
          <a:xfrm>
            <a:off x="6940551"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algn="r" eaLnBrk="1" hangingPunct="1">
              <a:defRPr/>
            </a:pPr>
            <a:fld id="{27036F0F-3F6A-4A08-86E1-0EEB57825812}" type="slidenum">
              <a:rPr lang="en-US" altLang="en-US" sz="1200" smtClean="0">
                <a:cs typeface="Arial" charset="0"/>
              </a:rPr>
              <a:pPr algn="r" eaLnBrk="1" hangingPunct="1">
                <a:defRPr/>
              </a:pPr>
              <a:t>‹#›</a:t>
            </a:fld>
            <a:endParaRPr lang="en-US" altLang="en-US" sz="1200" smtClean="0">
              <a:cs typeface="Arial" charset="0"/>
            </a:endParaRPr>
          </a:p>
        </p:txBody>
      </p:sp>
      <p:grpSp>
        <p:nvGrpSpPr>
          <p:cNvPr id="7174" name="Group 7"/>
          <p:cNvGrpSpPr>
            <a:grpSpLocks/>
          </p:cNvGrpSpPr>
          <p:nvPr userDrawn="1"/>
        </p:nvGrpSpPr>
        <p:grpSpPr bwMode="auto">
          <a:xfrm>
            <a:off x="5708651" y="6124576"/>
            <a:ext cx="2047875" cy="661988"/>
            <a:chOff x="3596" y="3858"/>
            <a:chExt cx="1290" cy="417"/>
          </a:xfrm>
        </p:grpSpPr>
        <p:pic>
          <p:nvPicPr>
            <p:cNvPr id="7175" name="Picture 8" descr="NEW FAA LOGO"/>
            <p:cNvPicPr>
              <a:picLocks noChangeAspect="1" noChangeArrowheads="1"/>
            </p:cNvPicPr>
            <p:nvPr userDrawn="1"/>
          </p:nvPicPr>
          <p:blipFill>
            <a:blip r:embed="rId13">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6152" name="Text Box 9"/>
            <p:cNvSpPr txBox="1">
              <a:spLocks noChangeArrowheads="1"/>
            </p:cNvSpPr>
            <p:nvPr userDrawn="1"/>
          </p:nvSpPr>
          <p:spPr bwMode="auto">
            <a:xfrm>
              <a:off x="4023" y="3947"/>
              <a:ext cx="863" cy="256"/>
            </a:xfrm>
            <a:prstGeom prst="rect">
              <a:avLst/>
            </a:prstGeom>
            <a:noFill/>
            <a:ln>
              <a:noFill/>
            </a:ln>
            <a:extLst/>
          </p:spPr>
          <p:txBody>
            <a:bodyPr wrap="none">
              <a:spAutoFit/>
            </a:bodyPr>
            <a:lstStyle>
              <a:lvl1pPr eaLnBrk="0" hangingPunct="0">
                <a:defRPr sz="3200" b="1">
                  <a:solidFill>
                    <a:schemeClr val="bg1"/>
                  </a:solidFill>
                  <a:latin typeface="Arial" pitchFamily="34" charset="0"/>
                  <a:ea typeface="MS PGothic" pitchFamily="34" charset="-128"/>
                </a:defRPr>
              </a:lvl1pPr>
              <a:lvl2pPr marL="742950" indent="-285750" eaLnBrk="0" hangingPunct="0">
                <a:defRPr sz="3200" b="1">
                  <a:solidFill>
                    <a:schemeClr val="bg1"/>
                  </a:solidFill>
                  <a:latin typeface="Arial" pitchFamily="34" charset="0"/>
                  <a:ea typeface="MS PGothic" pitchFamily="34" charset="-128"/>
                </a:defRPr>
              </a:lvl2pPr>
              <a:lvl3pPr marL="1143000" indent="-228600" eaLnBrk="0" hangingPunct="0">
                <a:defRPr sz="3200" b="1">
                  <a:solidFill>
                    <a:schemeClr val="bg1"/>
                  </a:solidFill>
                  <a:latin typeface="Arial" pitchFamily="34" charset="0"/>
                  <a:ea typeface="MS PGothic" pitchFamily="34" charset="-128"/>
                </a:defRPr>
              </a:lvl3pPr>
              <a:lvl4pPr marL="1600200" indent="-228600" eaLnBrk="0" hangingPunct="0">
                <a:defRPr sz="3200" b="1">
                  <a:solidFill>
                    <a:schemeClr val="bg1"/>
                  </a:solidFill>
                  <a:latin typeface="Arial" pitchFamily="34" charset="0"/>
                  <a:ea typeface="MS PGothic" pitchFamily="34" charset="-128"/>
                </a:defRPr>
              </a:lvl4pPr>
              <a:lvl5pPr marL="2057400" indent="-228600" eaLnBrk="0" hangingPunct="0">
                <a:defRPr sz="3200" b="1">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bg1"/>
                  </a:solidFill>
                  <a:latin typeface="Arial" pitchFamily="34" charset="0"/>
                  <a:ea typeface="MS PGothic" pitchFamily="34" charset="-128"/>
                </a:defRPr>
              </a:lvl9pPr>
            </a:lstStyle>
            <a:p>
              <a:pPr eaLnBrk="1" hangingPunct="1">
                <a:lnSpc>
                  <a:spcPct val="85000"/>
                </a:lnSpc>
                <a:defRPr/>
              </a:pPr>
              <a:r>
                <a:rPr lang="en-US" sz="1200" smtClean="0"/>
                <a:t>Federal Aviation</a:t>
              </a:r>
            </a:p>
            <a:p>
              <a:pPr eaLnBrk="1" hangingPunct="1">
                <a:lnSpc>
                  <a:spcPct val="85000"/>
                </a:lnSpc>
                <a:defRPr/>
              </a:pPr>
              <a:r>
                <a:rPr lang="en-US" sz="1200" smtClean="0"/>
                <a:t>Administration</a:t>
              </a:r>
            </a:p>
          </p:txBody>
        </p:sp>
      </p:gr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00969-9696-4F55-955E-3C84E0EE8C9B}" type="datetimeFigureOut">
              <a:rPr lang="en-US" smtClean="0"/>
              <a:pPr/>
              <a:t>10/19/2015</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01687-BAB6-49DE-8656-947CBE1FAE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hf hdr="0" ft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eaLnBrk="0" fontAlgn="base" hangingPunct="0">
        <a:spcBef>
          <a:spcPct val="0"/>
        </a:spcBef>
        <a:spcAft>
          <a:spcPct val="0"/>
        </a:spcAft>
        <a:defRPr sz="4000" b="1">
          <a:solidFill>
            <a:srgbClr val="1D2F68"/>
          </a:solidFill>
          <a:latin typeface="Arial" charset="0"/>
        </a:defRPr>
      </a:lvl6pPr>
      <a:lvl7pPr marL="914400" algn="l" rtl="0" eaLnBrk="0" fontAlgn="base" hangingPunct="0">
        <a:spcBef>
          <a:spcPct val="0"/>
        </a:spcBef>
        <a:spcAft>
          <a:spcPct val="0"/>
        </a:spcAft>
        <a:defRPr sz="4000" b="1">
          <a:solidFill>
            <a:srgbClr val="1D2F68"/>
          </a:solidFill>
          <a:latin typeface="Arial" charset="0"/>
        </a:defRPr>
      </a:lvl7pPr>
      <a:lvl8pPr marL="1371600" algn="l" rtl="0" eaLnBrk="0" fontAlgn="base" hangingPunct="0">
        <a:spcBef>
          <a:spcPct val="0"/>
        </a:spcBef>
        <a:spcAft>
          <a:spcPct val="0"/>
        </a:spcAft>
        <a:defRPr sz="4000" b="1">
          <a:solidFill>
            <a:srgbClr val="1D2F68"/>
          </a:solidFill>
          <a:latin typeface="Arial" charset="0"/>
        </a:defRPr>
      </a:lvl8pPr>
      <a:lvl9pPr marL="1828800" algn="l" rtl="0" eaLnBrk="0" fontAlgn="base" hangingPunct="0">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bwMode="auto">
          <a:xfrm>
            <a:off x="174625" y="1920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9219" name="Rectangle 8"/>
          <p:cNvSpPr>
            <a:spLocks noGrp="1" noChangeArrowheads="1"/>
          </p:cNvSpPr>
          <p:nvPr>
            <p:ph type="body" idx="1"/>
          </p:nvPr>
        </p:nvSpPr>
        <p:spPr bwMode="auto">
          <a:xfrm>
            <a:off x="177800" y="1012826"/>
            <a:ext cx="8710613" cy="488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Times New Roman" pitchFamily="18" charset="0"/>
                <a:ea typeface="+mn-ea"/>
                <a:cs typeface="+mn-cs"/>
              </a:defRPr>
            </a:lvl1pPr>
          </a:lstStyle>
          <a:p>
            <a:pPr>
              <a:defRPr/>
            </a:pPr>
            <a:fld id="{2151B4BD-DE88-441B-82C6-654BADDBEEBE}" type="datetime1">
              <a:rPr lang="en-US" smtClean="0"/>
              <a:pPr>
                <a:defRPr/>
              </a:pPr>
              <a:t>10/19/2015</a:t>
            </a:fld>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ea typeface="+mn-ea"/>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solidFill>
                  <a:srgbClr val="FFFFFF"/>
                </a:solidFill>
                <a:latin typeface="Times New Roman" pitchFamily="18" charset="0"/>
                <a:ea typeface="+mn-ea"/>
                <a:cs typeface="+mn-cs"/>
              </a:defRPr>
            </a:lvl1pPr>
          </a:lstStyle>
          <a:p>
            <a:pPr>
              <a:defRPr/>
            </a:pPr>
            <a:fld id="{04C790FB-826A-4310-9E7C-DF07499E34FC}" type="slidenum">
              <a:rPr lang="en-US"/>
              <a:pPr>
                <a:defRPr/>
              </a:pPr>
              <a:t>‹#›</a:t>
            </a:fld>
            <a:endParaRPr lang="en-US"/>
          </a:p>
        </p:txBody>
      </p:sp>
      <p:sp>
        <p:nvSpPr>
          <p:cNvPr id="9223" name="Rectangle 12"/>
          <p:cNvSpPr>
            <a:spLocks noChangeArrowheads="1"/>
          </p:cNvSpPr>
          <p:nvPr/>
        </p:nvSpPr>
        <p:spPr bwMode="auto">
          <a:xfrm>
            <a:off x="0" y="6042026"/>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algn="ctr">
              <a:defRPr/>
            </a:pPr>
            <a:endParaRPr lang="en-US" altLang="en-US" sz="1500" b="0" smtClean="0">
              <a:solidFill>
                <a:srgbClr val="FFFFFF"/>
              </a:solidFill>
              <a:cs typeface="Arial" charset="0"/>
            </a:endParaRPr>
          </a:p>
        </p:txBody>
      </p:sp>
      <p:sp>
        <p:nvSpPr>
          <p:cNvPr id="9224" name="Rectangle 17"/>
          <p:cNvSpPr>
            <a:spLocks noChangeArrowheads="1"/>
          </p:cNvSpPr>
          <p:nvPr/>
        </p:nvSpPr>
        <p:spPr bwMode="auto">
          <a:xfrm>
            <a:off x="6940551"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algn="r" eaLnBrk="1" hangingPunct="1">
              <a:defRPr/>
            </a:pPr>
            <a:fld id="{D4D32E16-078C-4327-A213-671B52CA0E68}" type="slidenum">
              <a:rPr lang="en-US" altLang="en-US" sz="1200" smtClean="0">
                <a:solidFill>
                  <a:srgbClr val="FFFFFF"/>
                </a:solidFill>
                <a:cs typeface="Arial" charset="0"/>
              </a:rPr>
              <a:pPr algn="r" eaLnBrk="1" hangingPunct="1">
                <a:defRPr/>
              </a:pPr>
              <a:t>‹#›</a:t>
            </a:fld>
            <a:endParaRPr lang="en-US" altLang="en-US" sz="1200" smtClean="0">
              <a:solidFill>
                <a:srgbClr val="FFFFFF"/>
              </a:solidFill>
              <a:cs typeface="Arial" charset="0"/>
            </a:endParaRPr>
          </a:p>
        </p:txBody>
      </p:sp>
      <p:grpSp>
        <p:nvGrpSpPr>
          <p:cNvPr id="9225" name="Group 25"/>
          <p:cNvGrpSpPr>
            <a:grpSpLocks/>
          </p:cNvGrpSpPr>
          <p:nvPr/>
        </p:nvGrpSpPr>
        <p:grpSpPr bwMode="auto">
          <a:xfrm>
            <a:off x="5708651" y="6124576"/>
            <a:ext cx="2047875" cy="661988"/>
            <a:chOff x="3596" y="3858"/>
            <a:chExt cx="1290" cy="417"/>
          </a:xfrm>
        </p:grpSpPr>
        <p:pic>
          <p:nvPicPr>
            <p:cNvPr id="9228" name="Picture 26" descr="NEW FAA LOGO"/>
            <p:cNvPicPr>
              <a:picLocks noChangeAspect="1" noChangeArrowheads="1"/>
            </p:cNvPicPr>
            <p:nvPr userDrawn="1"/>
          </p:nvPicPr>
          <p:blipFill>
            <a:blip r:embed="rId15">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9229" name="Text Box 27"/>
            <p:cNvSpPr txBox="1">
              <a:spLocks noChangeArrowheads="1"/>
            </p:cNvSpPr>
            <p:nvPr userDrawn="1"/>
          </p:nvSpPr>
          <p:spPr bwMode="auto">
            <a:xfrm>
              <a:off x="4023" y="3947"/>
              <a:ext cx="8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lnSpc>
                  <a:spcPct val="85000"/>
                </a:lnSpc>
                <a:defRPr/>
              </a:pPr>
              <a:r>
                <a:rPr lang="en-US" altLang="en-US" sz="1200" smtClean="0">
                  <a:solidFill>
                    <a:srgbClr val="FFFFFF"/>
                  </a:solidFill>
                  <a:cs typeface="Arial" charset="0"/>
                </a:rPr>
                <a:t>Federal Aviation</a:t>
              </a:r>
            </a:p>
            <a:p>
              <a:pPr eaLnBrk="1" hangingPunct="1">
                <a:lnSpc>
                  <a:spcPct val="85000"/>
                </a:lnSpc>
                <a:defRPr/>
              </a:pPr>
              <a:r>
                <a:rPr lang="en-US" altLang="en-US" sz="1200" smtClean="0">
                  <a:solidFill>
                    <a:srgbClr val="FFFFFF"/>
                  </a:solidFill>
                  <a:cs typeface="Arial" charset="0"/>
                </a:rPr>
                <a:t>Administration</a:t>
              </a:r>
            </a:p>
          </p:txBody>
        </p:sp>
      </p:grpSp>
      <p:sp>
        <p:nvSpPr>
          <p:cNvPr id="9226" name="Text Box 29"/>
          <p:cNvSpPr txBox="1">
            <a:spLocks noChangeArrowheads="1"/>
          </p:cNvSpPr>
          <p:nvPr/>
        </p:nvSpPr>
        <p:spPr bwMode="auto">
          <a:xfrm>
            <a:off x="449264" y="6215064"/>
            <a:ext cx="4784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bg1"/>
                </a:solidFill>
                <a:latin typeface="Arial" charset="0"/>
                <a:ea typeface="ＭＳ Ｐゴシック" pitchFamily="34" charset="-128"/>
              </a:defRPr>
            </a:lvl1pPr>
            <a:lvl2pPr marL="742950" indent="-285750" eaLnBrk="0" hangingPunct="0">
              <a:defRPr sz="3200" b="1">
                <a:solidFill>
                  <a:schemeClr val="bg1"/>
                </a:solidFill>
                <a:latin typeface="Arial" charset="0"/>
                <a:ea typeface="ＭＳ Ｐゴシック" pitchFamily="34" charset="-128"/>
              </a:defRPr>
            </a:lvl2pPr>
            <a:lvl3pPr marL="1143000" indent="-228600" eaLnBrk="0" hangingPunct="0">
              <a:defRPr sz="3200" b="1">
                <a:solidFill>
                  <a:schemeClr val="bg1"/>
                </a:solidFill>
                <a:latin typeface="Arial" charset="0"/>
                <a:ea typeface="ＭＳ Ｐゴシック" pitchFamily="34" charset="-128"/>
              </a:defRPr>
            </a:lvl3pPr>
            <a:lvl4pPr marL="1600200" indent="-228600" eaLnBrk="0" hangingPunct="0">
              <a:defRPr sz="3200" b="1">
                <a:solidFill>
                  <a:schemeClr val="bg1"/>
                </a:solidFill>
                <a:latin typeface="Arial" charset="0"/>
                <a:ea typeface="ＭＳ Ｐゴシック" pitchFamily="34" charset="-128"/>
              </a:defRPr>
            </a:lvl4pPr>
            <a:lvl5pPr marL="2057400" indent="-228600" eaLnBrk="0" hangingPunct="0">
              <a:defRPr sz="32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32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32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32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3200" b="1">
                <a:solidFill>
                  <a:schemeClr val="bg1"/>
                </a:solidFill>
                <a:latin typeface="Arial" charset="0"/>
                <a:ea typeface="ＭＳ Ｐゴシック" pitchFamily="34" charset="-128"/>
              </a:defRPr>
            </a:lvl9pPr>
          </a:lstStyle>
          <a:p>
            <a:pPr eaLnBrk="1" hangingPunct="1">
              <a:spcBef>
                <a:spcPct val="50000"/>
              </a:spcBef>
              <a:defRPr/>
            </a:pPr>
            <a:endParaRPr lang="en-US" altLang="en-US" sz="1200" b="0" smtClean="0">
              <a:solidFill>
                <a:srgbClr val="C0C0C0"/>
              </a:solidFill>
              <a:cs typeface="Arial" charset="0"/>
            </a:endParaRPr>
          </a:p>
        </p:txBody>
      </p:sp>
      <p:sp>
        <p:nvSpPr>
          <p:cNvPr id="56351" name="Text Box 31"/>
          <p:cNvSpPr txBox="1">
            <a:spLocks noChangeArrowheads="1"/>
          </p:cNvSpPr>
          <p:nvPr userDrawn="1"/>
        </p:nvSpPr>
        <p:spPr bwMode="auto">
          <a:xfrm>
            <a:off x="439740" y="6342064"/>
            <a:ext cx="1354137" cy="32316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eaLnBrk="0" hangingPunct="0">
              <a:spcBef>
                <a:spcPct val="50000"/>
              </a:spcBef>
              <a:defRPr/>
            </a:pPr>
            <a:r>
              <a:rPr lang="en-US" sz="1500" b="0">
                <a:solidFill>
                  <a:srgbClr val="FFFFFF"/>
                </a:solidFill>
                <a:latin typeface="Arial" pitchFamily="34" charset="0"/>
                <a:ea typeface="+mn-ea"/>
              </a:rPr>
              <a:t>April 2010</a:t>
            </a:r>
          </a:p>
        </p:txBody>
      </p:sp>
    </p:spTree>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 id="2147484544" r:id="rId12"/>
    <p:sldLayoutId id="2147484545" r:id="rId13"/>
  </p:sldLayoutIdLst>
  <p:transition>
    <p:random/>
  </p:transition>
  <p:timing>
    <p:tnLst>
      <p:par>
        <p:cTn id="1" dur="indefinite" restart="never" nodeType="tmRoot"/>
      </p:par>
    </p:tnLst>
  </p:timing>
  <p:hf hdr="0" ftr="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Arial" pitchFamily="34" charset="0"/>
        </a:defRPr>
      </a:lvl2pPr>
      <a:lvl3pPr algn="l" rtl="0" eaLnBrk="0" fontAlgn="base" hangingPunct="0">
        <a:spcBef>
          <a:spcPct val="0"/>
        </a:spcBef>
        <a:spcAft>
          <a:spcPct val="0"/>
        </a:spcAft>
        <a:defRPr sz="3200" b="1">
          <a:solidFill>
            <a:srgbClr val="000099"/>
          </a:solidFill>
          <a:latin typeface="Arial" pitchFamily="34" charset="0"/>
        </a:defRPr>
      </a:lvl3pPr>
      <a:lvl4pPr algn="l" rtl="0" eaLnBrk="0" fontAlgn="base" hangingPunct="0">
        <a:spcBef>
          <a:spcPct val="0"/>
        </a:spcBef>
        <a:spcAft>
          <a:spcPct val="0"/>
        </a:spcAft>
        <a:defRPr sz="3200" b="1">
          <a:solidFill>
            <a:srgbClr val="000099"/>
          </a:solidFill>
          <a:latin typeface="Arial" pitchFamily="34" charset="0"/>
        </a:defRPr>
      </a:lvl4pPr>
      <a:lvl5pPr algn="l" rtl="0" eaLnBrk="0" fontAlgn="base" hangingPunct="0">
        <a:spcBef>
          <a:spcPct val="0"/>
        </a:spcBef>
        <a:spcAft>
          <a:spcPct val="0"/>
        </a:spcAft>
        <a:defRPr sz="3200" b="1">
          <a:solidFill>
            <a:srgbClr val="000099"/>
          </a:solidFill>
          <a:latin typeface="Arial" pitchFamily="34" charset="0"/>
        </a:defRPr>
      </a:lvl5pPr>
      <a:lvl6pPr marL="457200" algn="l" rtl="0" fontAlgn="base">
        <a:spcBef>
          <a:spcPct val="0"/>
        </a:spcBef>
        <a:spcAft>
          <a:spcPct val="0"/>
        </a:spcAft>
        <a:defRPr sz="3200" b="1">
          <a:solidFill>
            <a:srgbClr val="000099"/>
          </a:solidFill>
          <a:latin typeface="Arial" pitchFamily="34" charset="0"/>
        </a:defRPr>
      </a:lvl6pPr>
      <a:lvl7pPr marL="914400" algn="l" rtl="0" fontAlgn="base">
        <a:spcBef>
          <a:spcPct val="0"/>
        </a:spcBef>
        <a:spcAft>
          <a:spcPct val="0"/>
        </a:spcAft>
        <a:defRPr sz="3200" b="1">
          <a:solidFill>
            <a:srgbClr val="000099"/>
          </a:solidFill>
          <a:latin typeface="Arial" pitchFamily="34" charset="0"/>
        </a:defRPr>
      </a:lvl7pPr>
      <a:lvl8pPr marL="1371600" algn="l" rtl="0" fontAlgn="base">
        <a:spcBef>
          <a:spcPct val="0"/>
        </a:spcBef>
        <a:spcAft>
          <a:spcPct val="0"/>
        </a:spcAft>
        <a:defRPr sz="3200" b="1">
          <a:solidFill>
            <a:srgbClr val="000099"/>
          </a:solidFill>
          <a:latin typeface="Arial" pitchFamily="34" charset="0"/>
        </a:defRPr>
      </a:lvl8pPr>
      <a:lvl9pPr marL="1828800" algn="l" rtl="0" fontAlgn="base">
        <a:spcBef>
          <a:spcPct val="0"/>
        </a:spcBef>
        <a:spcAft>
          <a:spcPct val="0"/>
        </a:spcAft>
        <a:defRPr sz="3200" b="1">
          <a:solidFill>
            <a:srgbClr val="000099"/>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8"/>
          <p:cNvSpPr>
            <a:spLocks noGrp="1" noChangeArrowheads="1"/>
          </p:cNvSpPr>
          <p:nvPr>
            <p:ph type="body" idx="1"/>
          </p:nvPr>
        </p:nvSpPr>
        <p:spPr bwMode="auto">
          <a:xfrm>
            <a:off x="495300" y="1508126"/>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4" name="Group 25"/>
          <p:cNvGrpSpPr>
            <a:grpSpLocks/>
          </p:cNvGrpSpPr>
          <p:nvPr userDrawn="1"/>
        </p:nvGrpSpPr>
        <p:grpSpPr bwMode="auto">
          <a:xfrm>
            <a:off x="5708652" y="6124576"/>
            <a:ext cx="1958975" cy="661988"/>
            <a:chOff x="3596" y="3858"/>
            <a:chExt cx="1234" cy="417"/>
          </a:xfrm>
        </p:grpSpPr>
        <p:pic>
          <p:nvPicPr>
            <p:cNvPr id="5125" name="Picture 26" descr="NEW FAA LOGO"/>
            <p:cNvPicPr>
              <a:picLocks noChangeAspect="1" noChangeArrowheads="1"/>
            </p:cNvPicPr>
            <p:nvPr userDrawn="1"/>
          </p:nvPicPr>
          <p:blipFill>
            <a:blip r:embed="rId13">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113670" name="Text Box 27"/>
            <p:cNvSpPr txBox="1">
              <a:spLocks noChangeArrowheads="1"/>
            </p:cNvSpPr>
            <p:nvPr userDrawn="1"/>
          </p:nvSpPr>
          <p:spPr bwMode="auto">
            <a:xfrm>
              <a:off x="4023" y="3947"/>
              <a:ext cx="807" cy="256"/>
            </a:xfrm>
            <a:prstGeom prst="rect">
              <a:avLst/>
            </a:prstGeom>
            <a:noFill/>
            <a:ln>
              <a:noFill/>
            </a:ln>
            <a:extLst/>
          </p:spPr>
          <p:txBody>
            <a:bodyPr wrap="none">
              <a:spAutoFit/>
            </a:bodyPr>
            <a:lstStyle>
              <a:lvl1pPr eaLnBrk="0" hangingPunct="0">
                <a:spcBef>
                  <a:spcPct val="50000"/>
                </a:spcBef>
                <a:buChar char="•"/>
                <a:defRPr sz="3200" b="1">
                  <a:solidFill>
                    <a:schemeClr val="bg1"/>
                  </a:solidFill>
                  <a:latin typeface="Arial" charset="0"/>
                  <a:ea typeface="ＭＳ Ｐゴシック" pitchFamily="34" charset="-128"/>
                </a:defRPr>
              </a:lvl1pPr>
              <a:lvl2pPr marL="742950" indent="-285750" eaLnBrk="0" hangingPunct="0">
                <a:spcBef>
                  <a:spcPct val="50000"/>
                </a:spcBef>
                <a:buChar char="•"/>
                <a:defRPr sz="3200" b="1">
                  <a:solidFill>
                    <a:schemeClr val="bg1"/>
                  </a:solidFill>
                  <a:latin typeface="Arial" charset="0"/>
                  <a:ea typeface="ＭＳ Ｐゴシック" pitchFamily="34" charset="-128"/>
                </a:defRPr>
              </a:lvl2pPr>
              <a:lvl3pPr marL="1143000" indent="-228600" eaLnBrk="0" hangingPunct="0">
                <a:spcBef>
                  <a:spcPct val="50000"/>
                </a:spcBef>
                <a:buChar char="•"/>
                <a:defRPr sz="3200" b="1">
                  <a:solidFill>
                    <a:schemeClr val="bg1"/>
                  </a:solidFill>
                  <a:latin typeface="Arial" charset="0"/>
                  <a:ea typeface="ＭＳ Ｐゴシック" pitchFamily="34" charset="-128"/>
                </a:defRPr>
              </a:lvl3pPr>
              <a:lvl4pPr marL="1600200" indent="-228600" eaLnBrk="0" hangingPunct="0">
                <a:spcBef>
                  <a:spcPct val="50000"/>
                </a:spcBef>
                <a:buChar char="•"/>
                <a:defRPr sz="3200" b="1">
                  <a:solidFill>
                    <a:schemeClr val="bg1"/>
                  </a:solidFill>
                  <a:latin typeface="Arial" charset="0"/>
                  <a:ea typeface="ＭＳ Ｐゴシック" pitchFamily="34" charset="-128"/>
                </a:defRPr>
              </a:lvl4pPr>
              <a:lvl5pPr marL="2057400" indent="-228600" eaLnBrk="0" hangingPunct="0">
                <a:spcBef>
                  <a:spcPct val="50000"/>
                </a:spcBef>
                <a:buChar char="•"/>
                <a:defRPr sz="3200" b="1">
                  <a:solidFill>
                    <a:schemeClr val="bg1"/>
                  </a:solidFill>
                  <a:latin typeface="Arial" charset="0"/>
                  <a:ea typeface="ＭＳ Ｐゴシック" pitchFamily="34" charset="-128"/>
                </a:defRPr>
              </a:lvl5pPr>
              <a:lvl6pPr marL="25146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6pPr>
              <a:lvl7pPr marL="29718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7pPr>
              <a:lvl8pPr marL="34290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8pPr>
              <a:lvl9pPr marL="38862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9pPr>
            </a:lstStyle>
            <a:p>
              <a:pPr eaLnBrk="1" hangingPunct="1">
                <a:lnSpc>
                  <a:spcPct val="85000"/>
                </a:lnSpc>
                <a:spcBef>
                  <a:spcPct val="0"/>
                </a:spcBef>
                <a:buFontTx/>
                <a:buNone/>
                <a:defRPr/>
              </a:pPr>
              <a:r>
                <a:rPr lang="en-US" sz="1200" b="0" smtClean="0">
                  <a:solidFill>
                    <a:srgbClr val="FFFFFF"/>
                  </a:solidFill>
                  <a:cs typeface="Arial" charset="0"/>
                </a:rPr>
                <a:t>Federal Aviation</a:t>
              </a:r>
            </a:p>
            <a:p>
              <a:pPr eaLnBrk="1" hangingPunct="1">
                <a:lnSpc>
                  <a:spcPct val="85000"/>
                </a:lnSpc>
                <a:spcBef>
                  <a:spcPct val="0"/>
                </a:spcBef>
                <a:buFontTx/>
                <a:buNone/>
                <a:defRPr/>
              </a:pPr>
              <a:r>
                <a:rPr lang="en-US" sz="1200" b="0" smtClean="0">
                  <a:solidFill>
                    <a:srgbClr val="FFFFFF"/>
                  </a:solidFill>
                  <a:cs typeface="Arial" charset="0"/>
                </a:rPr>
                <a:t>Administration</a:t>
              </a:r>
            </a:p>
          </p:txBody>
        </p:sp>
      </p:gr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30B1E-0BFA-41FE-B7FD-FEB75631B1DD}" type="slidenum">
              <a:rPr lang="en-US" smtClean="0">
                <a:solidFill>
                  <a:srgbClr val="000000">
                    <a:tint val="75000"/>
                  </a:srgbClr>
                </a:solidFill>
              </a:rPr>
              <a:pPr/>
              <a:t>‹#›</a:t>
            </a:fld>
            <a:endParaRPr lang="en-US">
              <a:solidFill>
                <a:srgbClr val="000000">
                  <a:tint val="75000"/>
                </a:srgbClr>
              </a:solidFill>
            </a:endParaRP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D1605-6E35-47DB-B40D-EADC95F7311A}" type="datetimeFigureOut">
              <a:rPr lang="en-US" smtClean="0">
                <a:solidFill>
                  <a:srgbClr val="000000">
                    <a:tint val="75000"/>
                  </a:srgbClr>
                </a:solidFill>
              </a:rPr>
              <a:pPr/>
              <a:t>10/19/2015</a:t>
            </a:fld>
            <a:endParaRPr lang="en-US">
              <a:solidFill>
                <a:srgbClr val="000000">
                  <a:tint val="75000"/>
                </a:srgbClr>
              </a:solidFill>
            </a:endParaRPr>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4192904672"/>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000" b="1">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4000" b="1">
          <a:solidFill>
            <a:schemeClr val="bg1"/>
          </a:solidFill>
          <a:latin typeface="Arial" charset="0"/>
          <a:ea typeface="ＭＳ Ｐゴシック" pitchFamily="34" charset="-128"/>
        </a:defRPr>
      </a:lvl2pPr>
      <a:lvl3pPr algn="ctr" rtl="0" eaLnBrk="0" fontAlgn="base" hangingPunct="0">
        <a:spcBef>
          <a:spcPct val="0"/>
        </a:spcBef>
        <a:spcAft>
          <a:spcPct val="0"/>
        </a:spcAft>
        <a:defRPr sz="4000" b="1">
          <a:solidFill>
            <a:schemeClr val="bg1"/>
          </a:solidFill>
          <a:latin typeface="Arial" charset="0"/>
          <a:ea typeface="ＭＳ Ｐゴシック" pitchFamily="34" charset="-128"/>
        </a:defRPr>
      </a:lvl3pPr>
      <a:lvl4pPr algn="ctr" rtl="0" eaLnBrk="0" fontAlgn="base" hangingPunct="0">
        <a:spcBef>
          <a:spcPct val="0"/>
        </a:spcBef>
        <a:spcAft>
          <a:spcPct val="0"/>
        </a:spcAft>
        <a:defRPr sz="4000" b="1">
          <a:solidFill>
            <a:schemeClr val="bg1"/>
          </a:solidFill>
          <a:latin typeface="Arial" charset="0"/>
          <a:ea typeface="ＭＳ Ｐゴシック" pitchFamily="34" charset="-128"/>
        </a:defRPr>
      </a:lvl4pPr>
      <a:lvl5pPr algn="ctr" rtl="0" eaLnBrk="0" fontAlgn="base" hangingPunct="0">
        <a:spcBef>
          <a:spcPct val="0"/>
        </a:spcBef>
        <a:spcAft>
          <a:spcPct val="0"/>
        </a:spcAft>
        <a:defRPr sz="4000" b="1">
          <a:solidFill>
            <a:schemeClr val="bg1"/>
          </a:solidFill>
          <a:latin typeface="Arial" charset="0"/>
          <a:ea typeface="ＭＳ Ｐゴシック" pitchFamily="34" charset="-128"/>
        </a:defRPr>
      </a:lvl5pPr>
      <a:lvl6pPr marL="457200" algn="ctr" rtl="0" fontAlgn="base">
        <a:spcBef>
          <a:spcPct val="0"/>
        </a:spcBef>
        <a:spcAft>
          <a:spcPct val="0"/>
        </a:spcAft>
        <a:defRPr sz="4000" b="1">
          <a:solidFill>
            <a:schemeClr val="bg1"/>
          </a:solidFill>
          <a:latin typeface="Arial" charset="0"/>
          <a:ea typeface="ＭＳ Ｐゴシック" pitchFamily="34" charset="-128"/>
        </a:defRPr>
      </a:lvl6pPr>
      <a:lvl7pPr marL="914400" algn="ctr" rtl="0" fontAlgn="base">
        <a:spcBef>
          <a:spcPct val="0"/>
        </a:spcBef>
        <a:spcAft>
          <a:spcPct val="0"/>
        </a:spcAft>
        <a:defRPr sz="4000" b="1">
          <a:solidFill>
            <a:schemeClr val="bg1"/>
          </a:solidFill>
          <a:latin typeface="Arial" charset="0"/>
          <a:ea typeface="ＭＳ Ｐゴシック" pitchFamily="34" charset="-128"/>
        </a:defRPr>
      </a:lvl7pPr>
      <a:lvl8pPr marL="1371600" algn="ctr" rtl="0" fontAlgn="base">
        <a:spcBef>
          <a:spcPct val="0"/>
        </a:spcBef>
        <a:spcAft>
          <a:spcPct val="0"/>
        </a:spcAft>
        <a:defRPr sz="4000" b="1">
          <a:solidFill>
            <a:schemeClr val="bg1"/>
          </a:solidFill>
          <a:latin typeface="Arial" charset="0"/>
          <a:ea typeface="ＭＳ Ｐゴシック" pitchFamily="34" charset="-128"/>
        </a:defRPr>
      </a:lvl8pPr>
      <a:lvl9pPr marL="1828800" algn="ctr" rtl="0" fontAlgn="base">
        <a:spcBef>
          <a:spcPct val="0"/>
        </a:spcBef>
        <a:spcAft>
          <a:spcPct val="0"/>
        </a:spcAft>
        <a:defRPr sz="4000" b="1">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34" charset="-128"/>
        </a:defRPr>
      </a:lvl2pPr>
      <a:lvl3pPr marL="1143000" indent="-228600" algn="l" rtl="0" eaLnBrk="0" fontAlgn="base" hangingPunct="0">
        <a:spcBef>
          <a:spcPct val="20000"/>
        </a:spcBef>
        <a:spcAft>
          <a:spcPct val="0"/>
        </a:spcAft>
        <a:buChar char="•"/>
        <a:defRPr sz="2000">
          <a:solidFill>
            <a:schemeClr val="bg1"/>
          </a:solidFill>
          <a:latin typeface="+mn-lt"/>
          <a:ea typeface="ＭＳ Ｐゴシック" pitchFamily="34" charset="-128"/>
        </a:defRPr>
      </a:lvl3pPr>
      <a:lvl4pPr marL="1600200" indent="-228600" algn="l" rtl="0" eaLnBrk="0" fontAlgn="base" hangingPunct="0">
        <a:spcBef>
          <a:spcPct val="20000"/>
        </a:spcBef>
        <a:spcAft>
          <a:spcPct val="0"/>
        </a:spcAft>
        <a:buChar char="–"/>
        <a:defRPr>
          <a:solidFill>
            <a:schemeClr val="bg1"/>
          </a:solidFill>
          <a:latin typeface="+mn-lt"/>
          <a:ea typeface="ＭＳ Ｐゴシック" pitchFamily="34" charset="-128"/>
        </a:defRPr>
      </a:lvl4pPr>
      <a:lvl5pPr marL="2057400" indent="-228600" algn="l" rtl="0" eaLnBrk="0" fontAlgn="base" hangingPunct="0">
        <a:spcBef>
          <a:spcPct val="20000"/>
        </a:spcBef>
        <a:spcAft>
          <a:spcPct val="0"/>
        </a:spcAft>
        <a:buChar char="»"/>
        <a:defRPr>
          <a:solidFill>
            <a:schemeClr val="bg1"/>
          </a:solidFill>
          <a:latin typeface="+mn-lt"/>
          <a:ea typeface="ＭＳ Ｐゴシック"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8"/>
          <p:cNvSpPr>
            <a:spLocks noGrp="1" noChangeArrowheads="1"/>
          </p:cNvSpPr>
          <p:nvPr>
            <p:ph type="body" idx="1"/>
          </p:nvPr>
        </p:nvSpPr>
        <p:spPr bwMode="auto">
          <a:xfrm>
            <a:off x="495300" y="1508126"/>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6" name="Group 25"/>
          <p:cNvGrpSpPr>
            <a:grpSpLocks/>
          </p:cNvGrpSpPr>
          <p:nvPr userDrawn="1"/>
        </p:nvGrpSpPr>
        <p:grpSpPr bwMode="auto">
          <a:xfrm>
            <a:off x="5708652" y="6124576"/>
            <a:ext cx="1958975" cy="661988"/>
            <a:chOff x="3596" y="3858"/>
            <a:chExt cx="1234" cy="417"/>
          </a:xfrm>
        </p:grpSpPr>
        <p:pic>
          <p:nvPicPr>
            <p:cNvPr id="3077" name="Picture 26" descr="NEW FAA LOGO"/>
            <p:cNvPicPr>
              <a:picLocks noChangeAspect="1" noChangeArrowheads="1"/>
            </p:cNvPicPr>
            <p:nvPr userDrawn="1"/>
          </p:nvPicPr>
          <p:blipFill>
            <a:blip r:embed="rId16">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1030" name="Text Box 27"/>
            <p:cNvSpPr txBox="1">
              <a:spLocks noChangeArrowheads="1"/>
            </p:cNvSpPr>
            <p:nvPr userDrawn="1"/>
          </p:nvSpPr>
          <p:spPr bwMode="auto">
            <a:xfrm>
              <a:off x="4023" y="3947"/>
              <a:ext cx="807" cy="256"/>
            </a:xfrm>
            <a:prstGeom prst="rect">
              <a:avLst/>
            </a:prstGeom>
            <a:noFill/>
            <a:ln>
              <a:noFill/>
            </a:ln>
            <a:extLst/>
          </p:spPr>
          <p:txBody>
            <a:bodyPr wrap="none">
              <a:spAutoFit/>
            </a:bodyPr>
            <a:lstStyle>
              <a:lvl1pPr eaLnBrk="0" hangingPunct="0">
                <a:spcBef>
                  <a:spcPct val="50000"/>
                </a:spcBef>
                <a:buChar char="•"/>
                <a:defRPr sz="3200" b="1">
                  <a:solidFill>
                    <a:schemeClr val="bg1"/>
                  </a:solidFill>
                  <a:latin typeface="Arial" charset="0"/>
                  <a:ea typeface="ＭＳ Ｐゴシック" pitchFamily="34" charset="-128"/>
                </a:defRPr>
              </a:lvl1pPr>
              <a:lvl2pPr marL="742950" indent="-285750" eaLnBrk="0" hangingPunct="0">
                <a:spcBef>
                  <a:spcPct val="50000"/>
                </a:spcBef>
                <a:buChar char="•"/>
                <a:defRPr sz="3200" b="1">
                  <a:solidFill>
                    <a:schemeClr val="bg1"/>
                  </a:solidFill>
                  <a:latin typeface="Arial" charset="0"/>
                  <a:ea typeface="ＭＳ Ｐゴシック" pitchFamily="34" charset="-128"/>
                </a:defRPr>
              </a:lvl2pPr>
              <a:lvl3pPr marL="1143000" indent="-228600" eaLnBrk="0" hangingPunct="0">
                <a:spcBef>
                  <a:spcPct val="50000"/>
                </a:spcBef>
                <a:buChar char="•"/>
                <a:defRPr sz="3200" b="1">
                  <a:solidFill>
                    <a:schemeClr val="bg1"/>
                  </a:solidFill>
                  <a:latin typeface="Arial" charset="0"/>
                  <a:ea typeface="ＭＳ Ｐゴシック" pitchFamily="34" charset="-128"/>
                </a:defRPr>
              </a:lvl3pPr>
              <a:lvl4pPr marL="1600200" indent="-228600" eaLnBrk="0" hangingPunct="0">
                <a:spcBef>
                  <a:spcPct val="50000"/>
                </a:spcBef>
                <a:buChar char="•"/>
                <a:defRPr sz="3200" b="1">
                  <a:solidFill>
                    <a:schemeClr val="bg1"/>
                  </a:solidFill>
                  <a:latin typeface="Arial" charset="0"/>
                  <a:ea typeface="ＭＳ Ｐゴシック" pitchFamily="34" charset="-128"/>
                </a:defRPr>
              </a:lvl4pPr>
              <a:lvl5pPr marL="2057400" indent="-228600" eaLnBrk="0" hangingPunct="0">
                <a:spcBef>
                  <a:spcPct val="50000"/>
                </a:spcBef>
                <a:buChar char="•"/>
                <a:defRPr sz="3200" b="1">
                  <a:solidFill>
                    <a:schemeClr val="bg1"/>
                  </a:solidFill>
                  <a:latin typeface="Arial" charset="0"/>
                  <a:ea typeface="ＭＳ Ｐゴシック" pitchFamily="34" charset="-128"/>
                </a:defRPr>
              </a:lvl5pPr>
              <a:lvl6pPr marL="25146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6pPr>
              <a:lvl7pPr marL="29718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7pPr>
              <a:lvl8pPr marL="34290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8pPr>
              <a:lvl9pPr marL="3886200" indent="-228600" eaLnBrk="0" fontAlgn="base" hangingPunct="0">
                <a:spcBef>
                  <a:spcPct val="50000"/>
                </a:spcBef>
                <a:spcAft>
                  <a:spcPct val="0"/>
                </a:spcAft>
                <a:buChar char="•"/>
                <a:defRPr sz="3200" b="1">
                  <a:solidFill>
                    <a:schemeClr val="bg1"/>
                  </a:solidFill>
                  <a:latin typeface="Arial" charset="0"/>
                  <a:ea typeface="ＭＳ Ｐゴシック" pitchFamily="34" charset="-128"/>
                </a:defRPr>
              </a:lvl9pPr>
            </a:lstStyle>
            <a:p>
              <a:pPr eaLnBrk="1" hangingPunct="1">
                <a:lnSpc>
                  <a:spcPct val="85000"/>
                </a:lnSpc>
                <a:spcBef>
                  <a:spcPct val="0"/>
                </a:spcBef>
                <a:buFontTx/>
                <a:buNone/>
                <a:defRPr/>
              </a:pPr>
              <a:r>
                <a:rPr lang="en-US" sz="1200" b="0" smtClean="0">
                  <a:solidFill>
                    <a:srgbClr val="FFFFFF"/>
                  </a:solidFill>
                  <a:cs typeface="Arial" charset="0"/>
                </a:rPr>
                <a:t>Federal Aviation</a:t>
              </a:r>
            </a:p>
            <a:p>
              <a:pPr eaLnBrk="1" hangingPunct="1">
                <a:lnSpc>
                  <a:spcPct val="85000"/>
                </a:lnSpc>
                <a:spcBef>
                  <a:spcPct val="0"/>
                </a:spcBef>
                <a:buFontTx/>
                <a:buNone/>
                <a:defRPr/>
              </a:pPr>
              <a:r>
                <a:rPr lang="en-US" sz="1200" b="0" smtClean="0">
                  <a:solidFill>
                    <a:srgbClr val="FFFFFF"/>
                  </a:solidFill>
                  <a:cs typeface="Arial" charset="0"/>
                </a:rPr>
                <a:t>Administration</a:t>
              </a:r>
            </a:p>
          </p:txBody>
        </p:sp>
      </p:gr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195EA-70D6-437D-8C35-E8BF7F940175}" type="slidenum">
              <a:rPr lang="en-US" smtClean="0">
                <a:solidFill>
                  <a:srgbClr val="000000">
                    <a:tint val="75000"/>
                  </a:srgbClr>
                </a:solidFill>
              </a:rPr>
              <a:pPr/>
              <a:t>‹#›</a:t>
            </a:fld>
            <a:endParaRPr lang="en-US">
              <a:solidFill>
                <a:srgbClr val="000000">
                  <a:tint val="75000"/>
                </a:srgbClr>
              </a:solidFill>
            </a:endParaRP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C98A3-C31A-41BC-9708-5F6F7371A27B}" type="datetimeFigureOut">
              <a:rPr lang="en-US" smtClean="0">
                <a:solidFill>
                  <a:srgbClr val="000000">
                    <a:tint val="75000"/>
                  </a:srgbClr>
                </a:solidFill>
              </a:rPr>
              <a:pPr/>
              <a:t>10/19/2015</a:t>
            </a:fld>
            <a:endParaRPr lang="en-US">
              <a:solidFill>
                <a:srgbClr val="000000">
                  <a:tint val="75000"/>
                </a:srgbClr>
              </a:solidFill>
            </a:endParaRPr>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1406725699"/>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 id="2147484621" r:id="rId14"/>
  </p:sldLayoutIdLst>
  <p:timing>
    <p:tnLst>
      <p:par>
        <p:cTn id="1" dur="indefinite" restart="never" nodeType="tmRoot"/>
      </p:par>
    </p:tnLst>
  </p:timing>
  <p:hf hdr="0" ftr="0"/>
  <p:txStyles>
    <p:titleStyle>
      <a:lvl1pPr algn="ctr" rtl="0" eaLnBrk="0" fontAlgn="base" hangingPunct="0">
        <a:spcBef>
          <a:spcPct val="0"/>
        </a:spcBef>
        <a:spcAft>
          <a:spcPct val="0"/>
        </a:spcAft>
        <a:defRPr sz="4000" b="1">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2pPr>
      <a:lvl3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3pPr>
      <a:lvl4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4pPr>
      <a:lvl5pPr algn="ctr" rtl="0" eaLnBrk="0" fontAlgn="base" hangingPunct="0">
        <a:spcBef>
          <a:spcPct val="0"/>
        </a:spcBef>
        <a:spcAft>
          <a:spcPct val="0"/>
        </a:spcAft>
        <a:defRPr sz="4000" b="1">
          <a:solidFill>
            <a:schemeClr val="bg1"/>
          </a:solidFill>
          <a:latin typeface="Arial" pitchFamily="-112" charset="0"/>
          <a:ea typeface="ＭＳ Ｐゴシック" pitchFamily="34" charset="-128"/>
        </a:defRPr>
      </a:lvl5pPr>
      <a:lvl6pPr marL="457200" algn="ctr" rtl="0" fontAlgn="base">
        <a:spcBef>
          <a:spcPct val="0"/>
        </a:spcBef>
        <a:spcAft>
          <a:spcPct val="0"/>
        </a:spcAft>
        <a:defRPr sz="4000" b="1">
          <a:solidFill>
            <a:schemeClr val="bg1"/>
          </a:solidFill>
          <a:latin typeface="Arial" pitchFamily="-112" charset="0"/>
        </a:defRPr>
      </a:lvl6pPr>
      <a:lvl7pPr marL="914400" algn="ctr" rtl="0" fontAlgn="base">
        <a:spcBef>
          <a:spcPct val="0"/>
        </a:spcBef>
        <a:spcAft>
          <a:spcPct val="0"/>
        </a:spcAft>
        <a:defRPr sz="4000" b="1">
          <a:solidFill>
            <a:schemeClr val="bg1"/>
          </a:solidFill>
          <a:latin typeface="Arial" pitchFamily="-112" charset="0"/>
        </a:defRPr>
      </a:lvl7pPr>
      <a:lvl8pPr marL="1371600" algn="ctr" rtl="0" fontAlgn="base">
        <a:spcBef>
          <a:spcPct val="0"/>
        </a:spcBef>
        <a:spcAft>
          <a:spcPct val="0"/>
        </a:spcAft>
        <a:defRPr sz="4000" b="1">
          <a:solidFill>
            <a:schemeClr val="bg1"/>
          </a:solidFill>
          <a:latin typeface="Arial" pitchFamily="-112" charset="0"/>
        </a:defRPr>
      </a:lvl8pPr>
      <a:lvl9pPr marL="1828800" algn="ctr" rtl="0" fontAlgn="base">
        <a:spcBef>
          <a:spcPct val="0"/>
        </a:spcBef>
        <a:spcAft>
          <a:spcPct val="0"/>
        </a:spcAft>
        <a:defRPr sz="40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34" charset="-128"/>
        </a:defRPr>
      </a:lvl2pPr>
      <a:lvl3pPr marL="1143000" indent="-228600" algn="l" rtl="0" eaLnBrk="0" fontAlgn="base" hangingPunct="0">
        <a:spcBef>
          <a:spcPct val="20000"/>
        </a:spcBef>
        <a:spcAft>
          <a:spcPct val="0"/>
        </a:spcAft>
        <a:buChar char="•"/>
        <a:defRPr sz="2000">
          <a:solidFill>
            <a:schemeClr val="bg1"/>
          </a:solidFill>
          <a:latin typeface="+mn-lt"/>
          <a:ea typeface="ＭＳ Ｐゴシック" pitchFamily="34" charset="-128"/>
        </a:defRPr>
      </a:lvl3pPr>
      <a:lvl4pPr marL="1600200" indent="-228600" algn="l" rtl="0" eaLnBrk="0" fontAlgn="base" hangingPunct="0">
        <a:spcBef>
          <a:spcPct val="20000"/>
        </a:spcBef>
        <a:spcAft>
          <a:spcPct val="0"/>
        </a:spcAft>
        <a:buChar char="–"/>
        <a:defRPr>
          <a:solidFill>
            <a:schemeClr val="bg1"/>
          </a:solidFill>
          <a:latin typeface="+mn-lt"/>
          <a:ea typeface="ＭＳ Ｐゴシック" pitchFamily="34" charset="-128"/>
        </a:defRPr>
      </a:lvl4pPr>
      <a:lvl5pPr marL="2057400" indent="-228600" algn="l" rtl="0" eaLnBrk="0" fontAlgn="base" hangingPunct="0">
        <a:spcBef>
          <a:spcPct val="20000"/>
        </a:spcBef>
        <a:spcAft>
          <a:spcPct val="0"/>
        </a:spcAft>
        <a:buChar char="»"/>
        <a:defRPr>
          <a:solidFill>
            <a:schemeClr val="bg1"/>
          </a:solidFill>
          <a:latin typeface="+mn-lt"/>
          <a:ea typeface="ＭＳ Ｐゴシック" pitchFamily="34" charset="-128"/>
        </a:defRPr>
      </a:lvl5pPr>
      <a:lvl6pPr marL="2514600" indent="-228600" algn="l" rtl="0" fontAlgn="base">
        <a:spcBef>
          <a:spcPct val="20000"/>
        </a:spcBef>
        <a:spcAft>
          <a:spcPct val="0"/>
        </a:spcAft>
        <a:buChar char="»"/>
        <a:defRPr>
          <a:solidFill>
            <a:schemeClr val="bg1"/>
          </a:solidFill>
          <a:latin typeface="+mn-lt"/>
          <a:ea typeface="ＭＳ Ｐゴシック" pitchFamily="-112" charset="-128"/>
        </a:defRPr>
      </a:lvl6pPr>
      <a:lvl7pPr marL="2971800" indent="-228600" algn="l" rtl="0" fontAlgn="base">
        <a:spcBef>
          <a:spcPct val="20000"/>
        </a:spcBef>
        <a:spcAft>
          <a:spcPct val="0"/>
        </a:spcAft>
        <a:buChar char="»"/>
        <a:defRPr>
          <a:solidFill>
            <a:schemeClr val="bg1"/>
          </a:solidFill>
          <a:latin typeface="+mn-lt"/>
          <a:ea typeface="ＭＳ Ｐゴシック" pitchFamily="-112" charset="-128"/>
        </a:defRPr>
      </a:lvl7pPr>
      <a:lvl8pPr marL="3429000" indent="-228600" algn="l" rtl="0" fontAlgn="base">
        <a:spcBef>
          <a:spcPct val="20000"/>
        </a:spcBef>
        <a:spcAft>
          <a:spcPct val="0"/>
        </a:spcAft>
        <a:buChar char="»"/>
        <a:defRPr>
          <a:solidFill>
            <a:schemeClr val="bg1"/>
          </a:solidFill>
          <a:latin typeface="+mn-lt"/>
          <a:ea typeface="ＭＳ Ｐゴシック" pitchFamily="-112" charset="-128"/>
        </a:defRPr>
      </a:lvl8pPr>
      <a:lvl9pPr marL="3886200" indent="-228600" algn="l" rtl="0" fontAlgn="base">
        <a:spcBef>
          <a:spcPct val="20000"/>
        </a:spcBef>
        <a:spcAft>
          <a:spcPct val="0"/>
        </a:spcAft>
        <a:buChar char="»"/>
        <a:defRPr>
          <a:solidFill>
            <a:schemeClr val="bg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0" y="38100"/>
            <a:ext cx="5715000" cy="3041650"/>
          </a:xfrm>
        </p:spPr>
        <p:txBody>
          <a:bodyPr>
            <a:normAutofit/>
          </a:bodyPr>
          <a:lstStyle/>
          <a:p>
            <a:pPr eaLnBrk="1" hangingPunct="1"/>
            <a:r>
              <a:rPr lang="en-US" altLang="en-US" b="0" dirty="0" smtClean="0">
                <a:solidFill>
                  <a:srgbClr val="E8F983"/>
                </a:solidFill>
              </a:rPr>
              <a:t/>
            </a:r>
            <a:br>
              <a:rPr lang="en-US" altLang="en-US" b="0" dirty="0" smtClean="0">
                <a:solidFill>
                  <a:srgbClr val="E8F983"/>
                </a:solidFill>
              </a:rPr>
            </a:br>
            <a:r>
              <a:rPr lang="en-US" altLang="en-US" b="0" dirty="0" smtClean="0">
                <a:solidFill>
                  <a:srgbClr val="E8F983"/>
                </a:solidFill>
              </a:rPr>
              <a:t/>
            </a:r>
            <a:br>
              <a:rPr lang="en-US" altLang="en-US" b="0" dirty="0" smtClean="0">
                <a:solidFill>
                  <a:srgbClr val="E8F983"/>
                </a:solidFill>
              </a:rPr>
            </a:br>
            <a:r>
              <a:rPr lang="en-US" altLang="en-US" b="0" dirty="0" smtClean="0">
                <a:solidFill>
                  <a:srgbClr val="E8F983"/>
                </a:solidFill>
              </a:rPr>
              <a:t>FAA AIRFIELD  LIGHTING STANDARDS UPDATE</a:t>
            </a:r>
          </a:p>
        </p:txBody>
      </p:sp>
      <p:sp>
        <p:nvSpPr>
          <p:cNvPr id="24579" name="Rectangle 5"/>
          <p:cNvSpPr>
            <a:spLocks noGrp="1" noChangeArrowheads="1"/>
          </p:cNvSpPr>
          <p:nvPr>
            <p:ph type="subTitle" idx="1"/>
          </p:nvPr>
        </p:nvSpPr>
        <p:spPr>
          <a:xfrm>
            <a:off x="0" y="3978276"/>
            <a:ext cx="6324600" cy="2879724"/>
          </a:xfrm>
        </p:spPr>
        <p:txBody>
          <a:bodyPr>
            <a:normAutofit/>
          </a:bodyPr>
          <a:lstStyle/>
          <a:p>
            <a:pPr algn="ctr" eaLnBrk="1" hangingPunct="1">
              <a:lnSpc>
                <a:spcPct val="80000"/>
              </a:lnSpc>
            </a:pPr>
            <a:r>
              <a:rPr lang="en-US" altLang="en-US" sz="2400" b="1" dirty="0" smtClean="0">
                <a:solidFill>
                  <a:srgbClr val="E8F983"/>
                </a:solidFill>
              </a:rPr>
              <a:t>IES ALC - Fall Technology Meeting </a:t>
            </a:r>
          </a:p>
          <a:p>
            <a:pPr algn="ctr" eaLnBrk="1" hangingPunct="1">
              <a:lnSpc>
                <a:spcPct val="80000"/>
              </a:lnSpc>
            </a:pPr>
            <a:r>
              <a:rPr lang="en-US" altLang="en-US" sz="2400" b="1" dirty="0" smtClean="0">
                <a:solidFill>
                  <a:srgbClr val="E8F983"/>
                </a:solidFill>
              </a:rPr>
              <a:t>Denver, CO</a:t>
            </a:r>
          </a:p>
          <a:p>
            <a:pPr algn="ctr" eaLnBrk="1" hangingPunct="1">
              <a:lnSpc>
                <a:spcPct val="80000"/>
              </a:lnSpc>
            </a:pPr>
            <a:r>
              <a:rPr lang="en-US" altLang="en-US" sz="2000" b="1" dirty="0" smtClean="0">
                <a:solidFill>
                  <a:srgbClr val="E8F983"/>
                </a:solidFill>
              </a:rPr>
              <a:t>Oct 19, 2015</a:t>
            </a:r>
          </a:p>
          <a:p>
            <a:pPr eaLnBrk="1" hangingPunct="1">
              <a:lnSpc>
                <a:spcPct val="80000"/>
              </a:lnSpc>
            </a:pPr>
            <a:endParaRPr lang="en-US" altLang="en-US" sz="2000" b="1" dirty="0">
              <a:solidFill>
                <a:srgbClr val="E8F983"/>
              </a:solidFill>
            </a:endParaRPr>
          </a:p>
          <a:p>
            <a:pPr eaLnBrk="1" hangingPunct="1">
              <a:lnSpc>
                <a:spcPct val="80000"/>
              </a:lnSpc>
            </a:pPr>
            <a:endParaRPr lang="en-US" altLang="en-US" sz="1800" b="1" dirty="0" smtClean="0">
              <a:solidFill>
                <a:srgbClr val="E8F983"/>
              </a:solidFill>
            </a:endParaRPr>
          </a:p>
          <a:p>
            <a:pPr eaLnBrk="1" hangingPunct="1">
              <a:lnSpc>
                <a:spcPct val="80000"/>
              </a:lnSpc>
            </a:pPr>
            <a:r>
              <a:rPr lang="en-US" altLang="en-US" sz="1800" b="1" dirty="0" smtClean="0">
                <a:solidFill>
                  <a:srgbClr val="E8F983"/>
                </a:solidFill>
              </a:rPr>
              <a:t>Tom Mai</a:t>
            </a:r>
          </a:p>
          <a:p>
            <a:pPr eaLnBrk="1" hangingPunct="1">
              <a:lnSpc>
                <a:spcPct val="80000"/>
              </a:lnSpc>
            </a:pPr>
            <a:r>
              <a:rPr lang="en-US" altLang="en-US" sz="1800" b="1" dirty="0" smtClean="0">
                <a:solidFill>
                  <a:srgbClr val="E8F983"/>
                </a:solidFill>
              </a:rPr>
              <a:t>FAA </a:t>
            </a:r>
          </a:p>
          <a:p>
            <a:pPr eaLnBrk="1" hangingPunct="1">
              <a:lnSpc>
                <a:spcPct val="80000"/>
              </a:lnSpc>
            </a:pPr>
            <a:r>
              <a:rPr lang="en-US" altLang="en-US" sz="1800" b="1" dirty="0" smtClean="0">
                <a:solidFill>
                  <a:srgbClr val="E8F983"/>
                </a:solidFill>
              </a:rPr>
              <a:t>Office of Safety and Standards</a:t>
            </a:r>
          </a:p>
          <a:p>
            <a:pPr eaLnBrk="1" hangingPunct="1">
              <a:lnSpc>
                <a:spcPct val="80000"/>
              </a:lnSpc>
            </a:pPr>
            <a:r>
              <a:rPr lang="en-US" altLang="en-US" sz="1800" b="1" dirty="0" smtClean="0">
                <a:solidFill>
                  <a:srgbClr val="E8F983"/>
                </a:solidFill>
              </a:rPr>
              <a:t>Airport Engineering Division  (AAS-100)</a:t>
            </a:r>
          </a:p>
          <a:p>
            <a:pPr eaLnBrk="1" hangingPunct="1">
              <a:lnSpc>
                <a:spcPct val="80000"/>
              </a:lnSpc>
            </a:pPr>
            <a:endParaRPr lang="en-US" altLang="en-US" sz="2000" b="1" dirty="0" smtClean="0">
              <a:solidFill>
                <a:srgbClr val="E8F983"/>
              </a:solidFill>
            </a:endParaRPr>
          </a:p>
        </p:txBody>
      </p:sp>
      <p:sp>
        <p:nvSpPr>
          <p:cNvPr id="518150" name="Rectangle 6"/>
          <p:cNvSpPr>
            <a:spLocks noChangeArrowheads="1"/>
          </p:cNvSpPr>
          <p:nvPr/>
        </p:nvSpPr>
        <p:spPr bwMode="auto">
          <a:xfrm>
            <a:off x="211137" y="3978276"/>
            <a:ext cx="4983163" cy="1395413"/>
          </a:xfrm>
          <a:prstGeom prst="rect">
            <a:avLst/>
          </a:prstGeom>
          <a:noFill/>
          <a:ln>
            <a:noFill/>
          </a:ln>
          <a:effectLst/>
          <a:extLst/>
        </p:spPr>
        <p:txBody>
          <a:bodyPr/>
          <a:lstStyle/>
          <a:p>
            <a:pPr>
              <a:defRPr/>
            </a:pPr>
            <a:endParaRPr lang="en-US" sz="2400" dirty="0">
              <a:solidFill>
                <a:srgbClr val="FFFFFF"/>
              </a:solidFill>
              <a:latin typeface="Arial" pitchFamily="34" charset="0"/>
              <a:ea typeface="+mn-ea"/>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95300" y="1466850"/>
            <a:ext cx="8050213" cy="4391025"/>
          </a:xfrm>
        </p:spPr>
        <p:txBody>
          <a:bodyPr/>
          <a:lstStyle/>
          <a:p>
            <a:r>
              <a:rPr lang="en-US" altLang="en-US" smtClean="0"/>
              <a:t>A quality control check for Engineer of Record</a:t>
            </a:r>
          </a:p>
          <a:p>
            <a:r>
              <a:rPr lang="en-US" altLang="en-US" smtClean="0"/>
              <a:t>To validate technical engineering calculations</a:t>
            </a:r>
          </a:p>
          <a:p>
            <a:r>
              <a:rPr lang="en-US" altLang="en-US" smtClean="0"/>
              <a:t>To give technical direction to Engineer of Record</a:t>
            </a:r>
          </a:p>
          <a:p>
            <a:r>
              <a:rPr lang="en-US" altLang="en-US" smtClean="0"/>
              <a:t>To relieve Engineer of Record from professional duty related to P&amp;S</a:t>
            </a:r>
          </a:p>
          <a:p>
            <a:r>
              <a:rPr lang="en-US" altLang="en-US" smtClean="0"/>
              <a:t>An approval of any Mods of Standards</a:t>
            </a:r>
          </a:p>
          <a:p>
            <a:endParaRPr lang="en-US" altLang="en-US" smtClean="0"/>
          </a:p>
        </p:txBody>
      </p:sp>
      <p:sp>
        <p:nvSpPr>
          <p:cNvPr id="17411" name="Title 2"/>
          <p:cNvSpPr>
            <a:spLocks noGrp="1"/>
          </p:cNvSpPr>
          <p:nvPr>
            <p:ph type="title"/>
          </p:nvPr>
        </p:nvSpPr>
        <p:spPr/>
        <p:txBody>
          <a:bodyPr/>
          <a:lstStyle/>
          <a:p>
            <a:r>
              <a:rPr lang="en-US" altLang="en-US" b="0" dirty="0" smtClean="0">
                <a:solidFill>
                  <a:srgbClr val="FFFF00"/>
                </a:solidFill>
              </a:rPr>
              <a:t>What the FAA P&amp;S Review is Not</a:t>
            </a:r>
          </a:p>
        </p:txBody>
      </p:sp>
    </p:spTree>
    <p:extLst>
      <p:ext uri="{BB962C8B-B14F-4D97-AF65-F5344CB8AC3E}">
        <p14:creationId xmlns:p14="http://schemas.microsoft.com/office/powerpoint/2010/main" val="2046254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66850"/>
            <a:ext cx="8050213" cy="4391025"/>
          </a:xfrm>
        </p:spPr>
        <p:txBody>
          <a:bodyPr/>
          <a:lstStyle/>
          <a:p>
            <a:pPr>
              <a:defRPr/>
            </a:pPr>
            <a:r>
              <a:rPr lang="en-US" dirty="0" smtClean="0"/>
              <a:t>No Review (Sponsor Certification)</a:t>
            </a:r>
          </a:p>
          <a:p>
            <a:pPr>
              <a:defRPr/>
            </a:pPr>
            <a:r>
              <a:rPr lang="en-US" dirty="0" smtClean="0"/>
              <a:t>General Review</a:t>
            </a:r>
          </a:p>
          <a:p>
            <a:pPr>
              <a:defRPr/>
            </a:pPr>
            <a:r>
              <a:rPr lang="en-US" dirty="0" smtClean="0"/>
              <a:t>Full Review</a:t>
            </a:r>
          </a:p>
          <a:p>
            <a:pPr marL="0" indent="0">
              <a:buFontTx/>
              <a:buNone/>
              <a:defRPr/>
            </a:pPr>
            <a:r>
              <a:rPr lang="en-US" u="sng" dirty="0" smtClean="0"/>
              <a:t>Based upon</a:t>
            </a:r>
            <a:r>
              <a:rPr lang="en-US" dirty="0" smtClean="0"/>
              <a:t>:</a:t>
            </a:r>
          </a:p>
          <a:p>
            <a:pPr>
              <a:defRPr/>
            </a:pPr>
            <a:r>
              <a:rPr lang="en-US" dirty="0" smtClean="0"/>
              <a:t>Type of project</a:t>
            </a:r>
          </a:p>
          <a:p>
            <a:pPr>
              <a:defRPr/>
            </a:pPr>
            <a:r>
              <a:rPr lang="en-US" dirty="0" smtClean="0"/>
              <a:t>Type of airport (Part 139/Primary) or Non-Primary</a:t>
            </a:r>
          </a:p>
          <a:p>
            <a:pPr>
              <a:defRPr/>
            </a:pPr>
            <a:r>
              <a:rPr lang="en-US" dirty="0" smtClean="0"/>
              <a:t>Total est. construction or equipment cost</a:t>
            </a:r>
          </a:p>
          <a:p>
            <a:pPr marL="0" indent="0">
              <a:buFontTx/>
              <a:buNone/>
              <a:defRPr/>
            </a:pPr>
            <a:endParaRPr lang="en-US" dirty="0"/>
          </a:p>
        </p:txBody>
      </p:sp>
      <p:sp>
        <p:nvSpPr>
          <p:cNvPr id="18435" name="Title 2"/>
          <p:cNvSpPr>
            <a:spLocks noGrp="1"/>
          </p:cNvSpPr>
          <p:nvPr>
            <p:ph type="title"/>
          </p:nvPr>
        </p:nvSpPr>
        <p:spPr/>
        <p:txBody>
          <a:bodyPr/>
          <a:lstStyle/>
          <a:p>
            <a:r>
              <a:rPr lang="en-US" altLang="en-US" b="0" dirty="0" smtClean="0">
                <a:solidFill>
                  <a:srgbClr val="FFFF00"/>
                </a:solidFill>
              </a:rPr>
              <a:t>Determine Level of Review</a:t>
            </a:r>
          </a:p>
        </p:txBody>
      </p:sp>
    </p:spTree>
    <p:extLst>
      <p:ext uri="{BB962C8B-B14F-4D97-AF65-F5344CB8AC3E}">
        <p14:creationId xmlns:p14="http://schemas.microsoft.com/office/powerpoint/2010/main" val="141065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924800" cy="695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30" y="152400"/>
            <a:ext cx="8713902"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24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95400"/>
            <a:ext cx="8405813" cy="4603751"/>
          </a:xfrm>
        </p:spPr>
        <p:txBody>
          <a:bodyPr>
            <a:normAutofit fontScale="92500" lnSpcReduction="20000"/>
          </a:bodyPr>
          <a:lstStyle/>
          <a:p>
            <a:pPr lvl="0"/>
            <a:r>
              <a:rPr lang="en-US" dirty="0" smtClean="0"/>
              <a:t>A </a:t>
            </a:r>
            <a:r>
              <a:rPr lang="en-US" dirty="0"/>
              <a:t>brief overview on early findings for P&amp;S reviews with regard to MOS and MOS for State Specifications that some regions finding no MOS for changes to specifications</a:t>
            </a:r>
            <a:r>
              <a:rPr lang="en-US" dirty="0" smtClean="0"/>
              <a:t>.</a:t>
            </a:r>
          </a:p>
          <a:p>
            <a:pPr lvl="0"/>
            <a:r>
              <a:rPr lang="en-US" dirty="0" smtClean="0"/>
              <a:t>State </a:t>
            </a:r>
            <a:r>
              <a:rPr lang="en-US" dirty="0"/>
              <a:t>standard for airport projects versus state specifications for individual projects</a:t>
            </a:r>
          </a:p>
          <a:p>
            <a:pPr lvl="0"/>
            <a:r>
              <a:rPr lang="en-US" dirty="0" smtClean="0"/>
              <a:t>Legislation </a:t>
            </a:r>
            <a:r>
              <a:rPr lang="en-US" dirty="0"/>
              <a:t>permits FAA to allow sponsors to use state specifications but that does not mean it may not require a MOS</a:t>
            </a:r>
          </a:p>
          <a:p>
            <a:pPr lvl="0"/>
            <a:r>
              <a:rPr lang="en-US" dirty="0" smtClean="0"/>
              <a:t>12,500 </a:t>
            </a:r>
            <a:r>
              <a:rPr lang="en-US" dirty="0"/>
              <a:t>state specifications no </a:t>
            </a:r>
            <a:r>
              <a:rPr lang="en-US" dirty="0" smtClean="0"/>
              <a:t>MOS</a:t>
            </a:r>
          </a:p>
          <a:p>
            <a:r>
              <a:rPr lang="en-US" dirty="0" smtClean="0"/>
              <a:t>&lt;</a:t>
            </a:r>
            <a:r>
              <a:rPr lang="en-US" dirty="0"/>
              <a:t>12,500 and &lt; 60,000 require a MOS for P401, P403 and P501 unless for non aeronautical pavement or shoulders </a:t>
            </a:r>
            <a:endParaRPr lang="en-US" dirty="0" smtClean="0"/>
          </a:p>
        </p:txBody>
      </p:sp>
      <p:sp>
        <p:nvSpPr>
          <p:cNvPr id="3" name="Title 2"/>
          <p:cNvSpPr>
            <a:spLocks noGrp="1"/>
          </p:cNvSpPr>
          <p:nvPr>
            <p:ph type="title"/>
          </p:nvPr>
        </p:nvSpPr>
        <p:spPr/>
        <p:txBody>
          <a:bodyPr>
            <a:normAutofit fontScale="90000"/>
          </a:bodyPr>
          <a:lstStyle/>
          <a:p>
            <a:r>
              <a:rPr lang="en-US" b="0" dirty="0" smtClean="0">
                <a:solidFill>
                  <a:srgbClr val="FFFF00"/>
                </a:solidFill>
              </a:rPr>
              <a:t>P&amp;S- Side Notes </a:t>
            </a:r>
            <a:endParaRPr lang="en-US" b="0" dirty="0">
              <a:solidFill>
                <a:srgbClr val="FFFF00"/>
              </a:solidFill>
            </a:endParaRPr>
          </a:p>
        </p:txBody>
      </p:sp>
    </p:spTree>
    <p:extLst>
      <p:ext uri="{BB962C8B-B14F-4D97-AF65-F5344CB8AC3E}">
        <p14:creationId xmlns:p14="http://schemas.microsoft.com/office/powerpoint/2010/main" val="2565449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0" dirty="0">
                <a:solidFill>
                  <a:srgbClr val="FFFF00"/>
                </a:solidFill>
              </a:rPr>
              <a:t>AC’s </a:t>
            </a:r>
            <a:r>
              <a:rPr lang="en-US" altLang="en-US" b="0" dirty="0" smtClean="0">
                <a:solidFill>
                  <a:srgbClr val="FFFF00"/>
                </a:solidFill>
              </a:rPr>
              <a:t>&amp; EB’s PUBLISHED  </a:t>
            </a:r>
            <a:r>
              <a:rPr lang="en-US" altLang="en-US" b="0" dirty="0">
                <a:solidFill>
                  <a:srgbClr val="FFFF00"/>
                </a:solidFill>
              </a:rPr>
              <a:t>IN FY </a:t>
            </a:r>
            <a:r>
              <a:rPr lang="en-US" altLang="en-US" b="0" dirty="0" smtClean="0">
                <a:solidFill>
                  <a:srgbClr val="FFFF00"/>
                </a:solidFill>
              </a:rPr>
              <a:t>2015</a:t>
            </a:r>
            <a:endParaRPr lang="en-US" b="0" dirty="0"/>
          </a:p>
        </p:txBody>
      </p:sp>
      <p:sp>
        <p:nvSpPr>
          <p:cNvPr id="3" name="Content Placeholder 2"/>
          <p:cNvSpPr>
            <a:spLocks noGrp="1"/>
          </p:cNvSpPr>
          <p:nvPr>
            <p:ph idx="1"/>
          </p:nvPr>
        </p:nvSpPr>
        <p:spPr>
          <a:xfrm>
            <a:off x="428626" y="1295400"/>
            <a:ext cx="8562974" cy="4953000"/>
          </a:xfrm>
        </p:spPr>
        <p:txBody>
          <a:bodyPr>
            <a:normAutofit fontScale="92500" lnSpcReduction="10000"/>
          </a:bodyPr>
          <a:lstStyle/>
          <a:p>
            <a:pPr>
              <a:lnSpc>
                <a:spcPct val="90000"/>
              </a:lnSpc>
            </a:pPr>
            <a:r>
              <a:rPr lang="en-US" altLang="en-US" dirty="0" smtClean="0"/>
              <a:t>AC </a:t>
            </a:r>
            <a:r>
              <a:rPr lang="en-US" altLang="en-US" dirty="0"/>
              <a:t>5345-53C </a:t>
            </a:r>
            <a:r>
              <a:rPr lang="en-US" altLang="en-US" dirty="0">
                <a:cs typeface="Times New Roman" pitchFamily="18" charset="0"/>
              </a:rPr>
              <a:t>Airport Lighting Equipment Certification Program (Addendum is updated monthly)</a:t>
            </a:r>
            <a:r>
              <a:rPr lang="en-US" altLang="en-US" dirty="0"/>
              <a:t> </a:t>
            </a:r>
            <a:endParaRPr lang="en-US" altLang="en-US" dirty="0" smtClean="0"/>
          </a:p>
          <a:p>
            <a:pPr>
              <a:lnSpc>
                <a:spcPct val="90000"/>
              </a:lnSpc>
            </a:pPr>
            <a:r>
              <a:rPr lang="en-US" altLang="en-US" dirty="0"/>
              <a:t>AC 150/5345-44K, Specification for Runway and Taxiway </a:t>
            </a:r>
            <a:r>
              <a:rPr lang="en-US" altLang="en-US" dirty="0" smtClean="0"/>
              <a:t>Signs (10/8/2015)</a:t>
            </a:r>
          </a:p>
          <a:p>
            <a:pPr>
              <a:lnSpc>
                <a:spcPct val="90000"/>
              </a:lnSpc>
            </a:pPr>
            <a:r>
              <a:rPr lang="en-US" altLang="en-US" dirty="0"/>
              <a:t>AC 150/5345-42G, Specification for Airport Light Bases, Transformer Housings, Junction Boxes, and Accessories (Legal review)</a:t>
            </a:r>
          </a:p>
          <a:p>
            <a:pPr>
              <a:lnSpc>
                <a:spcPct val="90000"/>
              </a:lnSpc>
            </a:pPr>
            <a:r>
              <a:rPr lang="en-US" altLang="en-US" dirty="0"/>
              <a:t>AC 150/5345-46E, Specification for Runway and Taxiway Light Fixtures (Legal Review</a:t>
            </a:r>
            <a:r>
              <a:rPr lang="en-US" altLang="en-US" dirty="0" smtClean="0"/>
              <a:t>)</a:t>
            </a:r>
          </a:p>
          <a:p>
            <a:pPr>
              <a:lnSpc>
                <a:spcPct val="90000"/>
              </a:lnSpc>
            </a:pPr>
            <a:r>
              <a:rPr lang="en-US" altLang="en-US" dirty="0"/>
              <a:t>AC </a:t>
            </a:r>
            <a:r>
              <a:rPr lang="en-US" altLang="en-US" dirty="0" smtClean="0"/>
              <a:t>150/5345-49D, </a:t>
            </a:r>
            <a:r>
              <a:rPr lang="en-US" altLang="en-US" dirty="0"/>
              <a:t>Specification L-854, Radio Control </a:t>
            </a:r>
            <a:r>
              <a:rPr lang="en-US" altLang="en-US" dirty="0" smtClean="0"/>
              <a:t>Equipment (Legal Review)</a:t>
            </a:r>
          </a:p>
          <a:p>
            <a:pPr>
              <a:lnSpc>
                <a:spcPct val="90000"/>
              </a:lnSpc>
            </a:pPr>
            <a:r>
              <a:rPr lang="en-US" dirty="0"/>
              <a:t>EB No. 93, Guidance for the Assembly and Installation of Temporary Orange Signs (Ready to be published)</a:t>
            </a:r>
          </a:p>
          <a:p>
            <a:pPr>
              <a:lnSpc>
                <a:spcPct val="90000"/>
              </a:lnSpc>
            </a:pPr>
            <a:endParaRPr lang="en-US" altLang="en-US" dirty="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15</a:t>
            </a:fld>
            <a:endParaRPr lang="en-US">
              <a:solidFill>
                <a:srgbClr val="000000">
                  <a:tint val="75000"/>
                </a:srgbClr>
              </a:solidFill>
            </a:endParaRPr>
          </a:p>
        </p:txBody>
      </p:sp>
    </p:spTree>
    <p:extLst>
      <p:ext uri="{BB962C8B-B14F-4D97-AF65-F5344CB8AC3E}">
        <p14:creationId xmlns:p14="http://schemas.microsoft.com/office/powerpoint/2010/main" val="307723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44" y="685800"/>
            <a:ext cx="8672513" cy="609600"/>
          </a:xfrm>
        </p:spPr>
        <p:txBody>
          <a:bodyPr>
            <a:normAutofit fontScale="90000"/>
          </a:bodyPr>
          <a:lstStyle/>
          <a:p>
            <a:r>
              <a:rPr lang="en-US" sz="3200" b="0" dirty="0" smtClean="0">
                <a:solidFill>
                  <a:srgbClr val="FFFF00"/>
                </a:solidFill>
              </a:rPr>
              <a:t>AC 150/5345-44K, </a:t>
            </a:r>
            <a:r>
              <a:rPr lang="en-US" sz="3200" b="0" dirty="0">
                <a:solidFill>
                  <a:srgbClr val="FFFF00"/>
                </a:solidFill>
              </a:rPr>
              <a:t>Specification for Runway and Taxiway </a:t>
            </a:r>
            <a:r>
              <a:rPr lang="en-US" sz="3200" b="0" dirty="0" smtClean="0">
                <a:solidFill>
                  <a:srgbClr val="FFFF00"/>
                </a:solidFill>
              </a:rPr>
              <a:t>Signs </a:t>
            </a:r>
            <a:r>
              <a:rPr lang="en-US" sz="3200" b="0" dirty="0">
                <a:solidFill>
                  <a:srgbClr val="FFFF00"/>
                </a:solidFill>
              </a:rPr>
              <a:t/>
            </a:r>
            <a:br>
              <a:rPr lang="en-US" sz="3200" b="0" dirty="0">
                <a:solidFill>
                  <a:srgbClr val="FFFF00"/>
                </a:solidFill>
              </a:rPr>
            </a:br>
            <a:endParaRPr lang="en-US" sz="3200" b="0" dirty="0">
              <a:solidFill>
                <a:srgbClr val="FFFF00"/>
              </a:solidFill>
            </a:endParaRPr>
          </a:p>
        </p:txBody>
      </p:sp>
      <p:sp>
        <p:nvSpPr>
          <p:cNvPr id="3" name="Content Placeholder 2"/>
          <p:cNvSpPr>
            <a:spLocks noGrp="1"/>
          </p:cNvSpPr>
          <p:nvPr>
            <p:ph idx="1"/>
          </p:nvPr>
        </p:nvSpPr>
        <p:spPr>
          <a:xfrm>
            <a:off x="232144" y="1295400"/>
            <a:ext cx="8454655" cy="5060950"/>
          </a:xfrm>
        </p:spPr>
        <p:txBody>
          <a:bodyPr>
            <a:normAutofit lnSpcReduction="10000"/>
          </a:bodyPr>
          <a:lstStyle/>
          <a:p>
            <a:endParaRPr lang="en-US" sz="1800" dirty="0"/>
          </a:p>
          <a:p>
            <a:r>
              <a:rPr lang="en-US" sz="1800" dirty="0" smtClean="0"/>
              <a:t>1</a:t>
            </a:r>
            <a:r>
              <a:rPr lang="en-US" sz="1800" dirty="0"/>
              <a:t>. Paragraph 1.1, reference to dot matrix signs removed. </a:t>
            </a:r>
          </a:p>
          <a:p>
            <a:r>
              <a:rPr lang="en-US" sz="1800" dirty="0"/>
              <a:t>2. Paragraph 1.2.1, the Note about a black outline for the letter “M” is removed from and moved to Appendix I, Figure 19. </a:t>
            </a:r>
          </a:p>
          <a:p>
            <a:r>
              <a:rPr lang="en-US" sz="1800" dirty="0"/>
              <a:t>3. Paragraph 1.2.1, subparagraph e about dot matrix signs is removed </a:t>
            </a:r>
          </a:p>
          <a:p>
            <a:r>
              <a:rPr lang="en-US" sz="1800" dirty="0"/>
              <a:t>4. Paragraph 1.2.4e – sign shipping and storage temperature requirements are removed because they are stated in paragraph 3.2.1, Sign Temperature Requirements. </a:t>
            </a:r>
          </a:p>
          <a:p>
            <a:r>
              <a:rPr lang="en-US" sz="1800" dirty="0"/>
              <a:t>5. Paragraph 1.2.6 – paragraph is clarified with redundant statements removed. The Note is deleted and added to the paragraph as 1.2.6b4. </a:t>
            </a:r>
          </a:p>
          <a:p>
            <a:r>
              <a:rPr lang="en-US" sz="1800" dirty="0"/>
              <a:t>6. Paragraph 1.2.6 – message array definition added. Sign frame definition added. Sign array definition added. </a:t>
            </a:r>
          </a:p>
          <a:p>
            <a:r>
              <a:rPr lang="en-US" sz="1800" dirty="0"/>
              <a:t>7. Paragraph 1.2.6.i is added to define a sign array. </a:t>
            </a:r>
          </a:p>
          <a:p>
            <a:r>
              <a:rPr lang="en-US" sz="1800" dirty="0"/>
              <a:t>8. Paragraph 3.2.1 – a reference to the appropriate testing paragraph is added. Sign temperature requirements are modified to accommodate LEDs. </a:t>
            </a:r>
          </a:p>
          <a:p>
            <a:r>
              <a:rPr lang="en-US" sz="1800" dirty="0"/>
              <a:t>9. Paragraph 3.2.2 – Reference to testing section applicable paragraphs is added. The Note is deleted and added to the paragraph as 3.2.2d. </a:t>
            </a:r>
          </a:p>
          <a:p>
            <a:endParaRPr lang="en-US" sz="1800"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16</a:t>
            </a:fld>
            <a:endParaRPr lang="en-US">
              <a:solidFill>
                <a:srgbClr val="000000">
                  <a:tint val="75000"/>
                </a:srgbClr>
              </a:solidFill>
            </a:endParaRPr>
          </a:p>
        </p:txBody>
      </p:sp>
    </p:spTree>
    <p:extLst>
      <p:ext uri="{BB962C8B-B14F-4D97-AF65-F5344CB8AC3E}">
        <p14:creationId xmlns:p14="http://schemas.microsoft.com/office/powerpoint/2010/main" val="420545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44" y="685800"/>
            <a:ext cx="8672513" cy="609600"/>
          </a:xfrm>
        </p:spPr>
        <p:txBody>
          <a:bodyPr>
            <a:normAutofit fontScale="90000"/>
          </a:bodyPr>
          <a:lstStyle/>
          <a:p>
            <a:r>
              <a:rPr lang="en-US" sz="3200" b="0" dirty="0" smtClean="0">
                <a:solidFill>
                  <a:srgbClr val="FFFF00"/>
                </a:solidFill>
              </a:rPr>
              <a:t>AC 150/5345-44K, </a:t>
            </a:r>
            <a:r>
              <a:rPr lang="en-US" sz="3200" b="0" dirty="0">
                <a:solidFill>
                  <a:srgbClr val="FFFF00"/>
                </a:solidFill>
              </a:rPr>
              <a:t>Specification for Runway and Taxiway </a:t>
            </a:r>
            <a:r>
              <a:rPr lang="en-US" sz="3200" b="0" dirty="0" smtClean="0">
                <a:solidFill>
                  <a:srgbClr val="FFFF00"/>
                </a:solidFill>
              </a:rPr>
              <a:t>Signs (Cont.)</a:t>
            </a:r>
            <a:r>
              <a:rPr lang="en-US" sz="3200" b="0" dirty="0">
                <a:solidFill>
                  <a:srgbClr val="FFFF00"/>
                </a:solidFill>
              </a:rPr>
              <a:t/>
            </a:r>
            <a:br>
              <a:rPr lang="en-US" sz="3200" b="0" dirty="0">
                <a:solidFill>
                  <a:srgbClr val="FFFF00"/>
                </a:solidFill>
              </a:rPr>
            </a:br>
            <a:endParaRPr lang="en-US" sz="3200" b="0" dirty="0">
              <a:solidFill>
                <a:srgbClr val="FFFF00"/>
              </a:solidFill>
            </a:endParaRPr>
          </a:p>
        </p:txBody>
      </p:sp>
      <p:sp>
        <p:nvSpPr>
          <p:cNvPr id="3" name="Content Placeholder 2"/>
          <p:cNvSpPr>
            <a:spLocks noGrp="1"/>
          </p:cNvSpPr>
          <p:nvPr>
            <p:ph idx="1"/>
          </p:nvPr>
        </p:nvSpPr>
        <p:spPr>
          <a:xfrm>
            <a:off x="152400" y="914400"/>
            <a:ext cx="8752257" cy="5654675"/>
          </a:xfrm>
        </p:spPr>
        <p:txBody>
          <a:bodyPr>
            <a:normAutofit fontScale="92500"/>
          </a:bodyPr>
          <a:lstStyle/>
          <a:p>
            <a:pPr algn="ctr"/>
            <a:endParaRPr lang="en-US" sz="1800" dirty="0"/>
          </a:p>
          <a:p>
            <a:endParaRPr lang="en-US" sz="1800" dirty="0"/>
          </a:p>
          <a:p>
            <a:r>
              <a:rPr lang="en-US" sz="1800" dirty="0"/>
              <a:t>10. Paragraphs 3.2.3 – paragraph references to Section 4 are added. </a:t>
            </a:r>
          </a:p>
          <a:p>
            <a:r>
              <a:rPr lang="en-US" sz="1800" dirty="0"/>
              <a:t>11. Paragraph 3.2.5.1 – stake mounted signs are deleted within lighted sign requirements. </a:t>
            </a:r>
          </a:p>
          <a:p>
            <a:r>
              <a:rPr lang="en-US" sz="1800" dirty="0"/>
              <a:t>12. Paragraph 3.2.5.2 – message element spacing is added for sign sizes. </a:t>
            </a:r>
          </a:p>
          <a:p>
            <a:r>
              <a:rPr lang="en-US" sz="1800" dirty="0"/>
              <a:t>13. Paragraph 3.2.5.2, Table 1, Note 4 is added for unlighted signs. </a:t>
            </a:r>
          </a:p>
          <a:p>
            <a:r>
              <a:rPr lang="en-US" sz="1800" dirty="0"/>
              <a:t>14. Paragraph 3.2.5.4b is updated to be inclusive of all applicable requirements in the ASTM 4956, Standard Specification for </a:t>
            </a:r>
            <a:r>
              <a:rPr lang="en-US" sz="1800" dirty="0" err="1"/>
              <a:t>Retroreflective</a:t>
            </a:r>
            <a:r>
              <a:rPr lang="en-US" sz="1800" dirty="0"/>
              <a:t> Sheeting for Traffic Control. </a:t>
            </a:r>
          </a:p>
          <a:p>
            <a:r>
              <a:rPr lang="en-US" sz="1800" dirty="0"/>
              <a:t>15. Paragraph 3.2.5.4.2 – Note is removed and added as paragraph 3.2.5.4.2c </a:t>
            </a:r>
          </a:p>
          <a:p>
            <a:r>
              <a:rPr lang="en-US" sz="1800" dirty="0"/>
              <a:t>16. Paragraph 3.2.5.6c is deleted because it is previously mentioned in paragraph 3.2.5.1c </a:t>
            </a:r>
          </a:p>
          <a:p>
            <a:r>
              <a:rPr lang="en-US" sz="1800" dirty="0"/>
              <a:t>17. Paragraph 3.2.5.12e is added because the Note is deleted. </a:t>
            </a:r>
          </a:p>
          <a:p>
            <a:r>
              <a:rPr lang="en-US" sz="1800" dirty="0"/>
              <a:t>18. Paragraph 3.2.5.14d is removed because the requirement is already stated in paragraph 3.2.5.11c. </a:t>
            </a:r>
          </a:p>
          <a:p>
            <a:r>
              <a:rPr lang="en-US" sz="1800" dirty="0"/>
              <a:t>19. Paragraph 3.2.6.2 is updated to be inclusive of all applicable requirements in the ASTM 4956, Standard Specification for </a:t>
            </a:r>
            <a:r>
              <a:rPr lang="en-US" sz="1800" dirty="0" err="1"/>
              <a:t>Retroreflective</a:t>
            </a:r>
            <a:r>
              <a:rPr lang="en-US" sz="1800" dirty="0"/>
              <a:t> Sheeting for Traffic Control. </a:t>
            </a:r>
          </a:p>
          <a:p>
            <a:r>
              <a:rPr lang="en-US" sz="1800" dirty="0"/>
              <a:t>20. Paragraph 3.2.6.5 – the exception is removed from the beginning and placed as a NOTE at the end of the paragraph. </a:t>
            </a:r>
          </a:p>
          <a:p>
            <a:pPr marL="0" indent="0">
              <a:buNone/>
            </a:pPr>
            <a:endParaRPr lang="en-US" sz="1800" dirty="0"/>
          </a:p>
          <a:p>
            <a:endParaRPr lang="en-US" sz="1800"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17</a:t>
            </a:fld>
            <a:endParaRPr lang="en-US">
              <a:solidFill>
                <a:srgbClr val="000000">
                  <a:tint val="75000"/>
                </a:srgbClr>
              </a:solidFill>
            </a:endParaRPr>
          </a:p>
        </p:txBody>
      </p:sp>
    </p:spTree>
    <p:extLst>
      <p:ext uri="{BB962C8B-B14F-4D97-AF65-F5344CB8AC3E}">
        <p14:creationId xmlns:p14="http://schemas.microsoft.com/office/powerpoint/2010/main" val="3048558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762000"/>
          </a:xfrm>
        </p:spPr>
        <p:txBody>
          <a:bodyPr>
            <a:normAutofit fontScale="90000"/>
          </a:bodyPr>
          <a:lstStyle/>
          <a:p>
            <a:r>
              <a:rPr lang="en-US" sz="2800" b="0" dirty="0" smtClean="0">
                <a:solidFill>
                  <a:srgbClr val="FFFF00"/>
                </a:solidFill>
              </a:rPr>
              <a:t>AC 150/5345-44K, </a:t>
            </a:r>
            <a:r>
              <a:rPr lang="en-US" sz="2800" b="0" dirty="0">
                <a:solidFill>
                  <a:srgbClr val="FFFF00"/>
                </a:solidFill>
              </a:rPr>
              <a:t>Specification for Runway and Taxiway </a:t>
            </a:r>
            <a:r>
              <a:rPr lang="en-US" sz="2800" b="0" dirty="0" smtClean="0">
                <a:solidFill>
                  <a:srgbClr val="FFFF00"/>
                </a:solidFill>
              </a:rPr>
              <a:t>Signs (Cont.)</a:t>
            </a:r>
            <a:r>
              <a:rPr lang="en-US" sz="2800" b="0" dirty="0">
                <a:solidFill>
                  <a:srgbClr val="FFFF00"/>
                </a:solidFill>
              </a:rPr>
              <a:t/>
            </a:r>
            <a:br>
              <a:rPr lang="en-US" sz="2800" b="0" dirty="0">
                <a:solidFill>
                  <a:srgbClr val="FFFF00"/>
                </a:solidFill>
              </a:rPr>
            </a:br>
            <a:endParaRPr lang="en-US" sz="2800" b="0" dirty="0">
              <a:solidFill>
                <a:srgbClr val="FFFF00"/>
              </a:solidFill>
            </a:endParaRPr>
          </a:p>
        </p:txBody>
      </p:sp>
      <p:sp>
        <p:nvSpPr>
          <p:cNvPr id="3" name="Content Placeholder 2"/>
          <p:cNvSpPr>
            <a:spLocks noGrp="1"/>
          </p:cNvSpPr>
          <p:nvPr>
            <p:ph idx="1"/>
          </p:nvPr>
        </p:nvSpPr>
        <p:spPr>
          <a:xfrm>
            <a:off x="232144" y="838200"/>
            <a:ext cx="8676057" cy="6019800"/>
          </a:xfrm>
        </p:spPr>
        <p:txBody>
          <a:bodyPr>
            <a:normAutofit lnSpcReduction="10000"/>
          </a:bodyPr>
          <a:lstStyle/>
          <a:p>
            <a:endParaRPr lang="en-US" sz="1600" dirty="0"/>
          </a:p>
          <a:p>
            <a:r>
              <a:rPr lang="en-US" sz="1600" dirty="0" smtClean="0"/>
              <a:t>21</a:t>
            </a:r>
            <a:r>
              <a:rPr lang="en-US" sz="1600" dirty="0"/>
              <a:t>. Paragraph 3.2.6.11 – Instruction Booklet is made consistent for lighted and unlighted signs. Sign maintenance instructions are added </a:t>
            </a:r>
          </a:p>
          <a:p>
            <a:r>
              <a:rPr lang="en-US" sz="1600" dirty="0"/>
              <a:t>22. Paragraph 4.1.1.1b is clarified for L-858R signs. </a:t>
            </a:r>
          </a:p>
          <a:p>
            <a:r>
              <a:rPr lang="en-US" sz="1600" dirty="0"/>
              <a:t>23. Paragraph 4.1.1.1f is deleted because it repeats what is stated in subparagraph </a:t>
            </a:r>
            <a:r>
              <a:rPr lang="en-US" sz="1600" dirty="0" err="1"/>
              <a:t>i</a:t>
            </a:r>
            <a:r>
              <a:rPr lang="en-US" sz="1600" dirty="0"/>
              <a:t>. </a:t>
            </a:r>
          </a:p>
          <a:p>
            <a:r>
              <a:rPr lang="en-US" sz="1600" dirty="0"/>
              <a:t>24. Paragraph 4.1.1.1k – expected results for the test is added. </a:t>
            </a:r>
          </a:p>
          <a:p>
            <a:r>
              <a:rPr lang="en-US" sz="1600" dirty="0"/>
              <a:t>25. Paragraph 4.1.1.2, Note 4 is updated to better define testing requirements for curved sign faces. </a:t>
            </a:r>
          </a:p>
          <a:p>
            <a:r>
              <a:rPr lang="en-US" sz="1600" dirty="0"/>
              <a:t>26. Paragraph 4.1.1.3.1, IESNA document title added for clarity. </a:t>
            </a:r>
          </a:p>
          <a:p>
            <a:r>
              <a:rPr lang="en-US" sz="1600" dirty="0"/>
              <a:t>27. Paragraph 4.1.1.3.3, L-858B and L858H signs are removed from photometry tests. </a:t>
            </a:r>
          </a:p>
          <a:p>
            <a:r>
              <a:rPr lang="en-US" sz="1600" dirty="0"/>
              <a:t>28. Paragraph 4.1.1.3.4, NOTE is removed for dot matrix signs. </a:t>
            </a:r>
          </a:p>
          <a:p>
            <a:r>
              <a:rPr lang="en-US" sz="1600" dirty="0"/>
              <a:t>29. Paragraph 4.1.1.9 is updated for power factor test conditions that are consistent with other ACs. </a:t>
            </a:r>
          </a:p>
          <a:p>
            <a:r>
              <a:rPr lang="en-US" sz="1600" dirty="0"/>
              <a:t>30. Section 6, Dot Matrix Signage, is removed along with all references throughout the AC. </a:t>
            </a:r>
          </a:p>
          <a:p>
            <a:r>
              <a:rPr lang="en-US" sz="1600" dirty="0"/>
              <a:t>31. All Figures are updated to a standard format. </a:t>
            </a:r>
          </a:p>
          <a:p>
            <a:r>
              <a:rPr lang="en-US" sz="1600" dirty="0"/>
              <a:t>32. Figure 5, Note c is clarified. </a:t>
            </a:r>
          </a:p>
          <a:p>
            <a:r>
              <a:rPr lang="en-US" sz="1600" dirty="0"/>
              <a:t>33. Table 5 is updated to remove ALPHA characters for size 4 signs. </a:t>
            </a:r>
          </a:p>
          <a:p>
            <a:r>
              <a:rPr lang="en-US" sz="1600" dirty="0"/>
              <a:t>34. Table 6 is updated to remove ALPHA characters for size 5 signs. </a:t>
            </a:r>
          </a:p>
          <a:p>
            <a:r>
              <a:rPr lang="en-US" sz="1600" dirty="0"/>
              <a:t>35. Figure 14, dot matrix references are removed. </a:t>
            </a:r>
          </a:p>
          <a:p>
            <a:r>
              <a:rPr lang="en-US" sz="1600" dirty="0"/>
              <a:t>36. Figure 17, an additional note is added to clarify the sign face. </a:t>
            </a:r>
          </a:p>
          <a:p>
            <a:r>
              <a:rPr lang="en-US" sz="1600" dirty="0"/>
              <a:t>37. Numerous grammatical and format changes made throughout the AC. </a:t>
            </a:r>
          </a:p>
          <a:p>
            <a:r>
              <a:rPr lang="en-US" sz="1600" dirty="0"/>
              <a:t>38. All references and any associated Uniform Resource Locators (URLs) are updated. </a:t>
            </a:r>
          </a:p>
          <a:p>
            <a:endParaRPr lang="en-US" sz="1600"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18</a:t>
            </a:fld>
            <a:endParaRPr lang="en-US">
              <a:solidFill>
                <a:srgbClr val="000000">
                  <a:tint val="75000"/>
                </a:srgbClr>
              </a:solidFill>
            </a:endParaRPr>
          </a:p>
        </p:txBody>
      </p:sp>
    </p:spTree>
    <p:extLst>
      <p:ext uri="{BB962C8B-B14F-4D97-AF65-F5344CB8AC3E}">
        <p14:creationId xmlns:p14="http://schemas.microsoft.com/office/powerpoint/2010/main" val="373352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72513" cy="1066800"/>
          </a:xfrm>
        </p:spPr>
        <p:txBody>
          <a:bodyPr>
            <a:normAutofit fontScale="90000"/>
          </a:bodyPr>
          <a:lstStyle/>
          <a:p>
            <a:r>
              <a:rPr lang="en-US" sz="2800" b="0" dirty="0">
                <a:solidFill>
                  <a:srgbClr val="FFFF00"/>
                </a:solidFill>
              </a:rPr>
              <a:t>150/5345-42H DRAFT, Specification for Airport Light Bases, Transformer Housings, Junction Boxes, and Accessories</a:t>
            </a:r>
            <a:br>
              <a:rPr lang="en-US" sz="2800" b="0" dirty="0">
                <a:solidFill>
                  <a:srgbClr val="FFFF00"/>
                </a:solidFill>
              </a:rPr>
            </a:br>
            <a:endParaRPr lang="en-US" sz="2800" b="0"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pPr lvl="0"/>
            <a:r>
              <a:rPr lang="en-US" dirty="0"/>
              <a:t>P</a:t>
            </a:r>
            <a:r>
              <a:rPr lang="en-US" dirty="0" smtClean="0"/>
              <a:t>ara </a:t>
            </a:r>
            <a:r>
              <a:rPr lang="en-US" dirty="0"/>
              <a:t>3.2.3.1, elevated light base plates are removed from AC 150/5345-46, Specification for Runway and Taxiway Light Fixtures, and added to this AC to facilitate common hardware in one AC.</a:t>
            </a:r>
          </a:p>
          <a:p>
            <a:pPr lvl="0"/>
            <a:r>
              <a:rPr lang="en-US" dirty="0" smtClean="0"/>
              <a:t>Para </a:t>
            </a:r>
            <a:r>
              <a:rPr lang="en-US" dirty="0"/>
              <a:t>3.2.3.1.1 through 3.2.3.1.4 are added to describe elevated light base plate requirements.   </a:t>
            </a:r>
          </a:p>
          <a:p>
            <a:pPr lvl="0"/>
            <a:r>
              <a:rPr lang="en-US" dirty="0" smtClean="0"/>
              <a:t>Para 3.2.3.2 </a:t>
            </a:r>
            <a:r>
              <a:rPr lang="en-US" dirty="0"/>
              <a:t>is added to include elevated light fixture mounting stakes with common hardware.  </a:t>
            </a:r>
          </a:p>
          <a:p>
            <a:pPr lvl="0"/>
            <a:r>
              <a:rPr lang="en-US" dirty="0" smtClean="0"/>
              <a:t>Para </a:t>
            </a:r>
            <a:r>
              <a:rPr lang="en-US" dirty="0"/>
              <a:t>3.2.3.2.1 through 3.2.3.2.6 are added to </a:t>
            </a:r>
            <a:r>
              <a:rPr lang="en-US" dirty="0" smtClean="0"/>
              <a:t>describe </a:t>
            </a:r>
            <a:r>
              <a:rPr lang="en-US" dirty="0"/>
              <a:t>elevated light mounting stake requirements.    </a:t>
            </a:r>
          </a:p>
          <a:p>
            <a:pPr lvl="0"/>
            <a:r>
              <a:rPr lang="en-US" dirty="0" smtClean="0"/>
              <a:t>Para </a:t>
            </a:r>
            <a:r>
              <a:rPr lang="en-US" dirty="0"/>
              <a:t>4.2.8 is a added to provide test procedures for elevated light base plates.  </a:t>
            </a:r>
          </a:p>
          <a:p>
            <a:pPr lvl="0"/>
            <a:r>
              <a:rPr lang="en-US" dirty="0"/>
              <a:t>Figures 6 </a:t>
            </a:r>
            <a:r>
              <a:rPr lang="en-US" dirty="0" smtClean="0"/>
              <a:t>&amp; 7 “AAA</a:t>
            </a:r>
            <a:r>
              <a:rPr lang="en-US" dirty="0"/>
              <a:t>” dimension and is changed in both figures for manufacturing uniformity among one piece and sectional light bases.  </a:t>
            </a:r>
          </a:p>
          <a:p>
            <a:pPr lvl="0"/>
            <a:r>
              <a:rPr lang="en-US" dirty="0" smtClean="0"/>
              <a:t>Figure </a:t>
            </a:r>
            <a:r>
              <a:rPr lang="en-US" dirty="0"/>
              <a:t>7 – AAA dimension tolerance is changed to match  the tolerance in Figure 6 for better uniformity.  </a:t>
            </a:r>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19</a:t>
            </a:fld>
            <a:endParaRPr lang="en-US">
              <a:solidFill>
                <a:srgbClr val="000000">
                  <a:tint val="75000"/>
                </a:srgbClr>
              </a:solidFill>
            </a:endParaRPr>
          </a:p>
        </p:txBody>
      </p:sp>
    </p:spTree>
    <p:extLst>
      <p:ext uri="{BB962C8B-B14F-4D97-AF65-F5344CB8AC3E}">
        <p14:creationId xmlns:p14="http://schemas.microsoft.com/office/powerpoint/2010/main" val="81587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F6F34-2EF2-40B6-BCBA-F27AF6531F17}" type="datetime1">
              <a:rPr lang="en-US" smtClean="0"/>
              <a:t>10/19/2015</a:t>
            </a:fld>
            <a:endParaRPr lang="en-US"/>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BC0195EA-70D6-437D-8C35-E8BF7F940175}" type="slidenum">
              <a:rPr lang="en-US" smtClean="0"/>
              <a:pPr/>
              <a:t>2</a:t>
            </a:fld>
            <a:endParaRPr lang="en-US"/>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3132"/>
            <a:ext cx="9144073" cy="65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3581400" y="2971800"/>
            <a:ext cx="457200" cy="0"/>
          </a:xfrm>
          <a:prstGeom prst="straightConnector1">
            <a:avLst/>
          </a:prstGeom>
          <a:noFill/>
          <a:ln w="9525" cap="flat" cmpd="sng" algn="ctr">
            <a:noFill/>
            <a:prstDash val="solid"/>
            <a:round/>
            <a:headEnd type="none" w="med" len="med"/>
            <a:tailEnd type="arrow"/>
          </a:ln>
          <a:effectLst/>
        </p:spPr>
      </p:cxnSp>
      <p:cxnSp>
        <p:nvCxnSpPr>
          <p:cNvPr id="8" name="Straight Arrow Connector 7"/>
          <p:cNvCxnSpPr/>
          <p:nvPr/>
        </p:nvCxnSpPr>
        <p:spPr bwMode="auto">
          <a:xfrm flipV="1">
            <a:off x="2438400" y="2886974"/>
            <a:ext cx="533400" cy="152400"/>
          </a:xfrm>
          <a:prstGeom prst="straightConnector1">
            <a:avLst/>
          </a:prstGeom>
          <a:ln>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130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20</a:t>
            </a:fld>
            <a:endParaRPr lang="en-US">
              <a:solidFill>
                <a:srgbClr val="000000">
                  <a:tint val="75000"/>
                </a:srgbClr>
              </a:solidFill>
            </a:endParaRPr>
          </a:p>
        </p:txBody>
      </p:sp>
      <p:sp>
        <p:nvSpPr>
          <p:cNvPr id="2" name="Content Placeholder 1"/>
          <p:cNvSpPr>
            <a:spLocks noGrp="1"/>
          </p:cNvSpPr>
          <p:nvPr>
            <p:ph idx="1"/>
          </p:nvPr>
        </p:nvSpPr>
        <p:spPr>
          <a:xfrm>
            <a:off x="428625" y="1066800"/>
            <a:ext cx="8050213" cy="4391025"/>
          </a:xfrm>
        </p:spPr>
        <p:txBody>
          <a:bodyPr>
            <a:noAutofit/>
          </a:bodyPr>
          <a:lstStyle/>
          <a:p>
            <a:pPr lvl="0"/>
            <a:r>
              <a:rPr lang="en-US" sz="1800" dirty="0" smtClean="0"/>
              <a:t>“FAA Type” L’s fixtures added throughout the AC </a:t>
            </a:r>
          </a:p>
          <a:p>
            <a:pPr lvl="0"/>
            <a:r>
              <a:rPr lang="en-US" sz="1800" dirty="0" smtClean="0"/>
              <a:t>Para 3.4.1.1, Class 1 (Direct Mounted), is rearranged for clarity</a:t>
            </a:r>
          </a:p>
          <a:p>
            <a:pPr lvl="0"/>
            <a:r>
              <a:rPr lang="en-US" sz="1800" dirty="0" smtClean="0"/>
              <a:t>Para </a:t>
            </a:r>
            <a:r>
              <a:rPr lang="en-US" sz="1800" dirty="0"/>
              <a:t>3.4.1.2d is changed to allow deeper throat projection of light fixtures.  This solves potential issues with light fixtures not fitting through the bottom flange cutout of existing extensions and sectional light bases.</a:t>
            </a:r>
          </a:p>
          <a:p>
            <a:pPr lvl="0"/>
            <a:r>
              <a:rPr lang="en-US" sz="1800" dirty="0" smtClean="0"/>
              <a:t>Para 3.4.2.2, Base Mounting, Elevated </a:t>
            </a:r>
            <a:r>
              <a:rPr lang="en-US" sz="1800" dirty="0"/>
              <a:t>light </a:t>
            </a:r>
            <a:r>
              <a:rPr lang="en-US" sz="1800" dirty="0" smtClean="0"/>
              <a:t>fixture base </a:t>
            </a:r>
            <a:r>
              <a:rPr lang="en-US" sz="1800" dirty="0"/>
              <a:t>mountings are removed from the AC and placed in AC 150/5345-42, Specification for Airport Light Bases, Transformer Housings, Junction Boxes, and </a:t>
            </a:r>
            <a:r>
              <a:rPr lang="en-US" sz="1800" dirty="0" smtClean="0"/>
              <a:t>Accessories, </a:t>
            </a:r>
            <a:r>
              <a:rPr lang="en-US" sz="1800" dirty="0"/>
              <a:t>to consolidate all light bases into a common document.</a:t>
            </a:r>
          </a:p>
          <a:p>
            <a:pPr lvl="0"/>
            <a:r>
              <a:rPr lang="en-US" sz="1800" dirty="0" smtClean="0"/>
              <a:t>Para 3.4.2.3, Stake Mounting, Elevated </a:t>
            </a:r>
            <a:r>
              <a:rPr lang="en-US" sz="1800" dirty="0"/>
              <a:t>light stake mountings are removed from the AC and placed in AC 150/5345-42</a:t>
            </a:r>
            <a:r>
              <a:rPr lang="en-US" sz="1800" dirty="0" smtClean="0"/>
              <a:t>.</a:t>
            </a:r>
          </a:p>
          <a:p>
            <a:pPr lvl="0"/>
            <a:r>
              <a:rPr lang="en-US" sz="1800" dirty="0" smtClean="0"/>
              <a:t>Para 3.7.2.d, revised for clarification</a:t>
            </a:r>
          </a:p>
          <a:p>
            <a:pPr lvl="0"/>
            <a:r>
              <a:rPr lang="en-US" sz="1800" dirty="0" smtClean="0"/>
              <a:t>Para 3.7.2.1, Mode 1 (Series Powered) Fixtures is rewritten for clarity</a:t>
            </a:r>
            <a:endParaRPr lang="en-US" sz="1800" dirty="0"/>
          </a:p>
          <a:p>
            <a:pPr lvl="0"/>
            <a:r>
              <a:rPr lang="en-US" sz="1800" dirty="0" smtClean="0"/>
              <a:t>Para </a:t>
            </a:r>
            <a:r>
              <a:rPr lang="en-US" sz="1800" dirty="0"/>
              <a:t>3.10.1.1 is rewritten to clarify the requirement for light fixture internal hardware.  The requirement for black oxide coatings is removed.  A note is added about in-pavement light fixture bolts and bolt torque requirements. </a:t>
            </a:r>
            <a:endParaRPr lang="en-US" sz="1800" dirty="0" smtClean="0"/>
          </a:p>
          <a:p>
            <a:pPr marL="0" lvl="0" indent="0">
              <a:buNone/>
            </a:pPr>
            <a:endParaRPr lang="en-US" sz="1800" dirty="0"/>
          </a:p>
        </p:txBody>
      </p:sp>
      <p:sp>
        <p:nvSpPr>
          <p:cNvPr id="4" name="Title 3"/>
          <p:cNvSpPr>
            <a:spLocks noGrp="1"/>
          </p:cNvSpPr>
          <p:nvPr>
            <p:ph type="title"/>
          </p:nvPr>
        </p:nvSpPr>
        <p:spPr/>
        <p:txBody>
          <a:bodyPr>
            <a:normAutofit fontScale="90000"/>
          </a:bodyPr>
          <a:lstStyle/>
          <a:p>
            <a:r>
              <a:rPr lang="en-US" sz="3200" b="0" dirty="0">
                <a:solidFill>
                  <a:srgbClr val="FFFF00"/>
                </a:solidFill>
              </a:rPr>
              <a:t>150/5345-46E DRAFT, Specification for Runway and Taxiway Light Fixtures</a:t>
            </a:r>
            <a:br>
              <a:rPr lang="en-US" sz="3200" b="0" dirty="0">
                <a:solidFill>
                  <a:srgbClr val="FFFF00"/>
                </a:solidFill>
              </a:rPr>
            </a:br>
            <a:endParaRPr lang="en-US" sz="3200" b="0" dirty="0">
              <a:solidFill>
                <a:srgbClr val="FFFF00"/>
              </a:solidFill>
            </a:endParaRPr>
          </a:p>
        </p:txBody>
      </p:sp>
    </p:spTree>
    <p:extLst>
      <p:ext uri="{BB962C8B-B14F-4D97-AF65-F5344CB8AC3E}">
        <p14:creationId xmlns:p14="http://schemas.microsoft.com/office/powerpoint/2010/main" val="3158434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37" y="533400"/>
            <a:ext cx="8472488" cy="609600"/>
          </a:xfrm>
        </p:spPr>
        <p:txBody>
          <a:bodyPr>
            <a:noAutofit/>
          </a:bodyPr>
          <a:lstStyle/>
          <a:p>
            <a:r>
              <a:rPr lang="en-US" sz="3200" b="0" dirty="0">
                <a:solidFill>
                  <a:srgbClr val="FFFF00"/>
                </a:solidFill>
              </a:rPr>
              <a:t>AC 150/5345-49D DRAFT, Specification L-854, Radio Control Equipment</a:t>
            </a:r>
            <a:br>
              <a:rPr lang="en-US" sz="3200" b="0" dirty="0">
                <a:solidFill>
                  <a:srgbClr val="FFFF00"/>
                </a:solidFill>
              </a:rPr>
            </a:br>
            <a:endParaRPr lang="en-US" sz="3200" b="0" dirty="0">
              <a:solidFill>
                <a:srgbClr val="FFFF00"/>
              </a:solidFill>
            </a:endParaRPr>
          </a:p>
        </p:txBody>
      </p:sp>
      <p:sp>
        <p:nvSpPr>
          <p:cNvPr id="3" name="Content Placeholder 2"/>
          <p:cNvSpPr>
            <a:spLocks noGrp="1"/>
          </p:cNvSpPr>
          <p:nvPr>
            <p:ph idx="1"/>
          </p:nvPr>
        </p:nvSpPr>
        <p:spPr/>
        <p:txBody>
          <a:bodyPr>
            <a:normAutofit/>
          </a:bodyPr>
          <a:lstStyle/>
          <a:p>
            <a:pPr lvl="0"/>
            <a:r>
              <a:rPr lang="en-US" dirty="0"/>
              <a:t>Change low end of environmental temperature range from -67° F (-55° C) to -40° F (-40° C) for better parts availability.  </a:t>
            </a:r>
          </a:p>
          <a:p>
            <a:pPr lvl="0"/>
            <a:r>
              <a:rPr lang="en-US" dirty="0" smtClean="0"/>
              <a:t>Paragraph </a:t>
            </a:r>
            <a:r>
              <a:rPr lang="en-US" dirty="0"/>
              <a:t>3.4.3b(1) – delete operation of the Type II Receiver at 450 – 512 MHz due to no currently certified manufacturers</a:t>
            </a:r>
            <a:r>
              <a:rPr lang="en-US" dirty="0" smtClean="0"/>
              <a:t>.</a:t>
            </a:r>
            <a:endParaRPr lang="en-US" dirty="0"/>
          </a:p>
          <a:p>
            <a:r>
              <a:rPr lang="en-US" dirty="0"/>
              <a:t>FAA Spectrum Management currently deliberating with NTIA about 450 -512 MHz band use.</a:t>
            </a:r>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21</a:t>
            </a:fld>
            <a:endParaRPr lang="en-US">
              <a:solidFill>
                <a:srgbClr val="000000">
                  <a:tint val="75000"/>
                </a:srgbClr>
              </a:solidFill>
            </a:endParaRPr>
          </a:p>
        </p:txBody>
      </p:sp>
    </p:spTree>
    <p:extLst>
      <p:ext uri="{BB962C8B-B14F-4D97-AF65-F5344CB8AC3E}">
        <p14:creationId xmlns:p14="http://schemas.microsoft.com/office/powerpoint/2010/main" val="3940071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82526" y="2063308"/>
            <a:ext cx="3948113" cy="4391025"/>
          </a:xfrm>
        </p:spPr>
        <p:txBody>
          <a:bodyPr/>
          <a:lstStyle/>
          <a:p>
            <a:r>
              <a:rPr lang="en-US" sz="2400" dirty="0"/>
              <a:t>This Engineering Brief (EB) provides guidance about materials, and methods of assembly and installation of temporary orange construction signs</a:t>
            </a:r>
            <a:r>
              <a:rPr lang="en-US" sz="2400" b="1" dirty="0"/>
              <a:t>.</a:t>
            </a:r>
            <a:r>
              <a:rPr lang="en-US" sz="2400" dirty="0"/>
              <a:t> </a:t>
            </a:r>
          </a:p>
          <a:p>
            <a:endParaRPr lang="en-US" sz="2400" dirty="0" smtClean="0"/>
          </a:p>
          <a:p>
            <a:pPr marL="0" indent="0">
              <a:buNone/>
            </a:pPr>
            <a:endParaRPr lang="en-US" sz="2400" dirty="0"/>
          </a:p>
        </p:txBody>
      </p:sp>
      <p:sp>
        <p:nvSpPr>
          <p:cNvPr id="6" name="Slide Number Placeholder 5"/>
          <p:cNvSpPr>
            <a:spLocks noGrp="1"/>
          </p:cNvSpPr>
          <p:nvPr>
            <p:ph type="sldNum" sz="quarter" idx="12"/>
          </p:nvPr>
        </p:nvSpPr>
        <p:spPr/>
        <p:txBody>
          <a:bodyPr/>
          <a:lstStyle/>
          <a:p>
            <a:fld id="{BC0195EA-70D6-437D-8C35-E8BF7F940175}" type="slidenum">
              <a:rPr lang="en-US" smtClean="0">
                <a:solidFill>
                  <a:srgbClr val="000000">
                    <a:tint val="75000"/>
                  </a:srgbClr>
                </a:solidFill>
              </a:rPr>
              <a:pPr/>
              <a:t>22</a:t>
            </a:fld>
            <a:endParaRPr lang="en-US">
              <a:solidFill>
                <a:srgbClr val="000000">
                  <a:tint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679" y="2063308"/>
            <a:ext cx="47244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152400" y="533400"/>
            <a:ext cx="8748713" cy="877888"/>
          </a:xfrm>
        </p:spPr>
        <p:txBody>
          <a:bodyPr>
            <a:normAutofit fontScale="90000"/>
          </a:bodyPr>
          <a:lstStyle/>
          <a:p>
            <a:r>
              <a:rPr lang="en-US" sz="2800" b="0" dirty="0">
                <a:solidFill>
                  <a:srgbClr val="FFFF00"/>
                </a:solidFill>
              </a:rPr>
              <a:t>ENGINEERING BRIEF </a:t>
            </a:r>
            <a:r>
              <a:rPr lang="en-US" sz="2800" b="0" dirty="0" smtClean="0">
                <a:solidFill>
                  <a:srgbClr val="FFFF00"/>
                </a:solidFill>
              </a:rPr>
              <a:t>No. 93</a:t>
            </a:r>
            <a:r>
              <a:rPr lang="en-US" sz="2800" b="0" dirty="0">
                <a:solidFill>
                  <a:srgbClr val="FFFF00"/>
                </a:solidFill>
              </a:rPr>
              <a:t/>
            </a:r>
            <a:br>
              <a:rPr lang="en-US" sz="2800" b="0" dirty="0">
                <a:solidFill>
                  <a:srgbClr val="FFFF00"/>
                </a:solidFill>
              </a:rPr>
            </a:br>
            <a:r>
              <a:rPr lang="en-US" sz="2800" b="0" dirty="0">
                <a:solidFill>
                  <a:srgbClr val="FFFF00"/>
                </a:solidFill>
              </a:rPr>
              <a:t>Guidance for the Assembly and Installation of Temporary Orange </a:t>
            </a:r>
            <a:r>
              <a:rPr lang="en-US" sz="2800" b="0" dirty="0" smtClean="0">
                <a:solidFill>
                  <a:srgbClr val="FFFF00"/>
                </a:solidFill>
              </a:rPr>
              <a:t>Signs During </a:t>
            </a:r>
            <a:r>
              <a:rPr lang="en-US" sz="2800" b="0" dirty="0">
                <a:solidFill>
                  <a:srgbClr val="FFFF00"/>
                </a:solidFill>
              </a:rPr>
              <a:t>Construction</a:t>
            </a:r>
            <a:br>
              <a:rPr lang="en-US" sz="2800" b="0" dirty="0">
                <a:solidFill>
                  <a:srgbClr val="FFFF00"/>
                </a:solidFill>
              </a:rPr>
            </a:br>
            <a:endParaRPr lang="en-US" sz="2800" b="0" dirty="0">
              <a:solidFill>
                <a:srgbClr val="FFFF00"/>
              </a:solidFill>
            </a:endParaRPr>
          </a:p>
        </p:txBody>
      </p:sp>
    </p:spTree>
    <p:extLst>
      <p:ext uri="{BB962C8B-B14F-4D97-AF65-F5344CB8AC3E}">
        <p14:creationId xmlns:p14="http://schemas.microsoft.com/office/powerpoint/2010/main" val="237049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rPr>
              <a:t>Draft AC’s &amp; EB’s for FY 2016</a:t>
            </a:r>
            <a:endParaRPr lang="en-US" b="0" dirty="0">
              <a:solidFill>
                <a:srgbClr val="FFFF00"/>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C0195EA-70D6-437D-8C35-E8BF7F940175}" type="slidenum">
              <a:rPr lang="en-US" smtClean="0">
                <a:solidFill>
                  <a:srgbClr val="000000">
                    <a:tint val="75000"/>
                  </a:srgbClr>
                </a:solidFill>
              </a:rPr>
              <a:pPr/>
              <a:t>23</a:t>
            </a:fld>
            <a:endParaRPr lang="en-US">
              <a:solidFill>
                <a:srgbClr val="000000">
                  <a:tint val="75000"/>
                </a:srgbClr>
              </a:solidFill>
            </a:endParaRPr>
          </a:p>
        </p:txBody>
      </p:sp>
      <p:sp>
        <p:nvSpPr>
          <p:cNvPr id="6" name="Content Placeholder 2"/>
          <p:cNvSpPr>
            <a:spLocks noGrp="1"/>
          </p:cNvSpPr>
          <p:nvPr>
            <p:ph idx="1"/>
          </p:nvPr>
        </p:nvSpPr>
        <p:spPr>
          <a:xfrm>
            <a:off x="228600" y="1219200"/>
            <a:ext cx="8458200" cy="4953000"/>
          </a:xfrm>
        </p:spPr>
        <p:txBody>
          <a:bodyPr>
            <a:normAutofit/>
          </a:bodyPr>
          <a:lstStyle/>
          <a:p>
            <a:r>
              <a:rPr lang="en-US" sz="2400" dirty="0">
                <a:solidFill>
                  <a:srgbClr val="FFFF00"/>
                </a:solidFill>
              </a:rPr>
              <a:t>AC 150/5345-43H, Specification For Obstruction Lighting </a:t>
            </a:r>
            <a:r>
              <a:rPr lang="en-US" sz="2400" dirty="0" smtClean="0">
                <a:solidFill>
                  <a:srgbClr val="FFFF00"/>
                </a:solidFill>
              </a:rPr>
              <a:t>Equipment</a:t>
            </a:r>
            <a:endParaRPr lang="en-US" sz="2400" dirty="0" smtClean="0"/>
          </a:p>
          <a:p>
            <a:r>
              <a:rPr lang="en-US" sz="2400" dirty="0" smtClean="0"/>
              <a:t>AC 150/5340-18G, Standards for Airport Sign Systems</a:t>
            </a:r>
          </a:p>
          <a:p>
            <a:r>
              <a:rPr lang="en-US" sz="2400" dirty="0" smtClean="0"/>
              <a:t>AC 150/5340-30J, </a:t>
            </a:r>
            <a:r>
              <a:rPr lang="en-US" sz="2400" dirty="0"/>
              <a:t>Design and Installation Details for Airport Visual </a:t>
            </a:r>
            <a:r>
              <a:rPr lang="en-US" sz="2400" dirty="0" smtClean="0"/>
              <a:t>Aids</a:t>
            </a:r>
          </a:p>
          <a:p>
            <a:r>
              <a:rPr lang="en-US" sz="2400" dirty="0" smtClean="0"/>
              <a:t>AC </a:t>
            </a:r>
            <a:r>
              <a:rPr lang="en-US" sz="2400" dirty="0"/>
              <a:t>150/5370-2G, Operational Safety on Airports During </a:t>
            </a:r>
            <a:r>
              <a:rPr lang="en-US" sz="2400" dirty="0" smtClean="0"/>
              <a:t>Construction</a:t>
            </a:r>
          </a:p>
          <a:p>
            <a:r>
              <a:rPr lang="en-US" sz="2400" dirty="0" smtClean="0"/>
              <a:t>Engineering </a:t>
            </a:r>
            <a:r>
              <a:rPr lang="en-US" sz="2400" dirty="0"/>
              <a:t>Brief </a:t>
            </a:r>
            <a:r>
              <a:rPr lang="en-US" sz="2400" dirty="0" smtClean="0"/>
              <a:t>No XX– PAPI</a:t>
            </a:r>
          </a:p>
          <a:p>
            <a:r>
              <a:rPr lang="en-US" altLang="en-US" sz="2400" dirty="0"/>
              <a:t>EB 92, Light Spacing Guidance for New Taxiway Fillet </a:t>
            </a:r>
            <a:r>
              <a:rPr lang="en-US" altLang="en-US" sz="2400" dirty="0" smtClean="0"/>
              <a:t>Geometry, Rev 1</a:t>
            </a:r>
            <a:endParaRPr lang="en-US" altLang="en-US" sz="2400" dirty="0"/>
          </a:p>
          <a:p>
            <a:endParaRPr lang="en-US" sz="2400" dirty="0"/>
          </a:p>
        </p:txBody>
      </p:sp>
    </p:spTree>
    <p:extLst>
      <p:ext uri="{BB962C8B-B14F-4D97-AF65-F5344CB8AC3E}">
        <p14:creationId xmlns:p14="http://schemas.microsoft.com/office/powerpoint/2010/main" val="2995628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02" y="2590800"/>
            <a:ext cx="8879848" cy="956562"/>
          </a:xfrm>
        </p:spPr>
        <p:txBody>
          <a:bodyPr>
            <a:noAutofit/>
          </a:bodyPr>
          <a:lstStyle/>
          <a:p>
            <a:r>
              <a:rPr lang="en-US" sz="4400" dirty="0" smtClean="0">
                <a:solidFill>
                  <a:srgbClr val="FFFF00"/>
                </a:solidFill>
              </a:rPr>
              <a:t>DRAFT AC </a:t>
            </a:r>
            <a:r>
              <a:rPr lang="en-US" sz="4400" dirty="0">
                <a:solidFill>
                  <a:srgbClr val="FFFF00"/>
                </a:solidFill>
              </a:rPr>
              <a:t>150/5345-43H, Specification For Obstruction Lighting Equipment</a:t>
            </a:r>
            <a:br>
              <a:rPr lang="en-US" sz="4400" dirty="0">
                <a:solidFill>
                  <a:srgbClr val="FFFF00"/>
                </a:solidFill>
              </a:rPr>
            </a:br>
            <a:endParaRPr lang="en-US" sz="4400" dirty="0">
              <a:solidFill>
                <a:srgbClr val="FFFF00"/>
              </a:solidFill>
            </a:endParaRPr>
          </a:p>
        </p:txBody>
      </p:sp>
    </p:spTree>
    <p:extLst>
      <p:ext uri="{BB962C8B-B14F-4D97-AF65-F5344CB8AC3E}">
        <p14:creationId xmlns:p14="http://schemas.microsoft.com/office/powerpoint/2010/main" val="136453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F6F34-2EF2-40B6-BCBA-F27AF6531F17}" type="datetime1">
              <a:rPr lang="en-US" smtClean="0"/>
              <a:t>10/19/2015</a:t>
            </a:fld>
            <a:endParaRPr lang="en-US"/>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BC0195EA-70D6-437D-8C35-E8BF7F940175}" type="slidenum">
              <a:rPr lang="en-US" smtClean="0"/>
              <a:pPr/>
              <a:t>25</a:t>
            </a:fld>
            <a:endParaRPr lang="en-US"/>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3132"/>
            <a:ext cx="9144073" cy="65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3581400" y="2971800"/>
            <a:ext cx="457200" cy="0"/>
          </a:xfrm>
          <a:prstGeom prst="straightConnector1">
            <a:avLst/>
          </a:prstGeom>
          <a:noFill/>
          <a:ln w="9525" cap="flat" cmpd="sng" algn="ctr">
            <a:noFill/>
            <a:prstDash val="solid"/>
            <a:round/>
            <a:headEnd type="none" w="med" len="med"/>
            <a:tailEnd type="arrow"/>
          </a:ln>
          <a:effectLst/>
        </p:spPr>
      </p:cxnSp>
      <p:cxnSp>
        <p:nvCxnSpPr>
          <p:cNvPr id="8" name="Straight Arrow Connector 7"/>
          <p:cNvCxnSpPr/>
          <p:nvPr/>
        </p:nvCxnSpPr>
        <p:spPr bwMode="auto">
          <a:xfrm flipH="1" flipV="1">
            <a:off x="466725" y="4991100"/>
            <a:ext cx="371475" cy="152400"/>
          </a:xfrm>
          <a:prstGeom prst="straightConnector1">
            <a:avLst/>
          </a:prstGeom>
          <a:ln w="28575">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6223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879848" cy="956562"/>
          </a:xfrm>
        </p:spPr>
        <p:txBody>
          <a:bodyPr>
            <a:noAutofit/>
          </a:bodyPr>
          <a:lstStyle/>
          <a:p>
            <a:r>
              <a:rPr lang="en-US" sz="3200" b="0" dirty="0" smtClean="0">
                <a:solidFill>
                  <a:srgbClr val="FFFF00"/>
                </a:solidFill>
              </a:rPr>
              <a:t>DRAFT AC </a:t>
            </a:r>
            <a:r>
              <a:rPr lang="en-US" sz="3200" b="0" dirty="0">
                <a:solidFill>
                  <a:srgbClr val="FFFF00"/>
                </a:solidFill>
              </a:rPr>
              <a:t>150/5345-43H, Specification For Obstruction Lighting Equipment</a:t>
            </a:r>
            <a:br>
              <a:rPr lang="en-US" sz="3200" b="0" dirty="0">
                <a:solidFill>
                  <a:srgbClr val="FFFF00"/>
                </a:solidFill>
              </a:rPr>
            </a:br>
            <a:endParaRPr lang="en-US" sz="3200" b="0"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Update to include new “Flashing” L-810 to meet  new requirements in a draft AC 70/7460-1L</a:t>
            </a:r>
          </a:p>
          <a:p>
            <a:r>
              <a:rPr lang="en-US" u="sng" dirty="0" smtClean="0"/>
              <a:t>DRAFT</a:t>
            </a:r>
            <a:r>
              <a:rPr lang="en-US" dirty="0" smtClean="0"/>
              <a:t> AC 70/7460-1L, Chapter 5 “….Flashing </a:t>
            </a:r>
            <a:r>
              <a:rPr lang="en-US" dirty="0"/>
              <a:t>Lights (L-810).  For structures exceeding 151 feet (46 m) but not more than 350 feet (107 m) at intermediate levels, two or more flashing (L-810) lights should be mounted outside at diagonally opposite positions of intermediate levels.  These lights should be configured to flash simultaneously with the L-864 flashing light on the top of the structure at a rate of 30 flashes per minute (fpm) (± 3 fpm). </a:t>
            </a:r>
            <a:endParaRPr lang="en-US" dirty="0" smtClean="0"/>
          </a:p>
          <a:p>
            <a:r>
              <a:rPr lang="en-US" dirty="0" smtClean="0"/>
              <a:t>Published by CY 2015.</a:t>
            </a:r>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EF6AA12A-6632-4414-9AAE-A108413C9AB3}" type="slidenum">
              <a:rPr lang="en-US" b="0" kern="0" smtClean="0">
                <a:solidFill>
                  <a:sysClr val="windowText" lastClr="000000">
                    <a:tint val="75000"/>
                  </a:sysClr>
                </a:solidFill>
              </a:rPr>
              <a:pPr fontAlgn="auto">
                <a:spcBef>
                  <a:spcPts val="0"/>
                </a:spcBef>
                <a:spcAft>
                  <a:spcPts val="0"/>
                </a:spcAft>
                <a:defRPr/>
              </a:pPr>
              <a:t>26</a:t>
            </a:fld>
            <a:endParaRPr lang="en-US" b="0" kern="0" dirty="0" smtClean="0">
              <a:solidFill>
                <a:sysClr val="windowText" lastClr="000000">
                  <a:tint val="75000"/>
                </a:sysClr>
              </a:solidFill>
            </a:endParaRPr>
          </a:p>
        </p:txBody>
      </p:sp>
    </p:spTree>
    <p:extLst>
      <p:ext uri="{BB962C8B-B14F-4D97-AF65-F5344CB8AC3E}">
        <p14:creationId xmlns:p14="http://schemas.microsoft.com/office/powerpoint/2010/main" val="1648826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fontAlgn="auto">
              <a:spcBef>
                <a:spcPts val="0"/>
              </a:spcBef>
              <a:spcAft>
                <a:spcPts val="0"/>
              </a:spcAft>
              <a:defRPr/>
            </a:pPr>
            <a:fld id="{EF6AA12A-6632-4414-9AAE-A108413C9AB3}" type="slidenum">
              <a:rPr lang="en-US" b="0" kern="0" smtClean="0">
                <a:solidFill>
                  <a:sysClr val="windowText" lastClr="000000">
                    <a:tint val="75000"/>
                  </a:sysClr>
                </a:solidFill>
              </a:rPr>
              <a:pPr fontAlgn="auto">
                <a:spcBef>
                  <a:spcPts val="0"/>
                </a:spcBef>
                <a:spcAft>
                  <a:spcPts val="0"/>
                </a:spcAft>
                <a:defRPr/>
              </a:pPr>
              <a:t>27</a:t>
            </a:fld>
            <a:endParaRPr lang="en-US" b="0" kern="0" dirty="0" smtClean="0">
              <a:solidFill>
                <a:sysClr val="windowText" lastClr="000000">
                  <a:tint val="75000"/>
                </a:sysClr>
              </a:solidFill>
            </a:endParaRPr>
          </a:p>
        </p:txBody>
      </p:sp>
      <p:sp>
        <p:nvSpPr>
          <p:cNvPr id="8" name="Content Placeholder 2"/>
          <p:cNvSpPr>
            <a:spLocks noGrp="1"/>
          </p:cNvSpPr>
          <p:nvPr>
            <p:ph idx="1"/>
          </p:nvPr>
        </p:nvSpPr>
        <p:spPr>
          <a:xfrm>
            <a:off x="304800" y="1508126"/>
            <a:ext cx="8240713" cy="4740274"/>
          </a:xfrm>
        </p:spPr>
        <p:txBody>
          <a:bodyPr>
            <a:normAutofit fontScale="92500"/>
          </a:bodyPr>
          <a:lstStyle/>
          <a:p>
            <a:r>
              <a:rPr lang="en-US" dirty="0" smtClean="0"/>
              <a:t>Flashing L-810 (F) 30 FPM (± 3 FPM) or (± ?%)</a:t>
            </a:r>
          </a:p>
          <a:p>
            <a:r>
              <a:rPr lang="en-US" dirty="0" smtClean="0"/>
              <a:t>Synchronization</a:t>
            </a:r>
          </a:p>
          <a:p>
            <a:pPr lvl="1"/>
            <a:r>
              <a:rPr lang="en-US" dirty="0" smtClean="0"/>
              <a:t>Flash duration?</a:t>
            </a:r>
          </a:p>
          <a:p>
            <a:pPr lvl="1"/>
            <a:r>
              <a:rPr lang="en-US" dirty="0" smtClean="0"/>
              <a:t>Start up time?</a:t>
            </a:r>
          </a:p>
          <a:p>
            <a:pPr lvl="1"/>
            <a:r>
              <a:rPr lang="en-US" dirty="0" smtClean="0"/>
              <a:t>Be mated with exiting L-864 or dual L-864/865 controller?</a:t>
            </a:r>
          </a:p>
          <a:p>
            <a:pPr lvl="1"/>
            <a:r>
              <a:rPr lang="en-US" dirty="0" smtClean="0"/>
              <a:t>Controller requirements included/modified?</a:t>
            </a:r>
          </a:p>
          <a:p>
            <a:pPr lvl="1"/>
            <a:r>
              <a:rPr lang="en-US" dirty="0" smtClean="0"/>
              <a:t>Would flashing affect the performance of L-810?</a:t>
            </a:r>
          </a:p>
          <a:p>
            <a:pPr lvl="1"/>
            <a:r>
              <a:rPr lang="en-US" dirty="0" smtClean="0"/>
              <a:t>Light output: Determine effective intensity or steady evaluation of 32.5cd is sufficient?</a:t>
            </a:r>
          </a:p>
          <a:p>
            <a:pPr lvl="1"/>
            <a:r>
              <a:rPr lang="en-US" dirty="0" smtClean="0"/>
              <a:t>Testing requirements?</a:t>
            </a:r>
          </a:p>
          <a:p>
            <a:r>
              <a:rPr lang="en-US" dirty="0" smtClean="0"/>
              <a:t>L-864 flash rate changes to 30 FPM?</a:t>
            </a:r>
            <a:endParaRPr lang="en-US" dirty="0"/>
          </a:p>
        </p:txBody>
      </p:sp>
      <p:sp>
        <p:nvSpPr>
          <p:cNvPr id="7" name="Title 6"/>
          <p:cNvSpPr>
            <a:spLocks noGrp="1"/>
          </p:cNvSpPr>
          <p:nvPr>
            <p:ph type="title"/>
          </p:nvPr>
        </p:nvSpPr>
        <p:spPr>
          <a:xfrm>
            <a:off x="0" y="344488"/>
            <a:ext cx="9144000" cy="609600"/>
          </a:xfrm>
        </p:spPr>
        <p:txBody>
          <a:bodyPr/>
          <a:lstStyle/>
          <a:p>
            <a:r>
              <a:rPr lang="en-US" sz="3600" b="0" dirty="0">
                <a:solidFill>
                  <a:srgbClr val="FFFF00"/>
                </a:solidFill>
              </a:rPr>
              <a:t>Proposed changes to AC 150/5345-43H</a:t>
            </a:r>
          </a:p>
        </p:txBody>
      </p:sp>
    </p:spTree>
    <p:extLst>
      <p:ext uri="{BB962C8B-B14F-4D97-AF65-F5344CB8AC3E}">
        <p14:creationId xmlns:p14="http://schemas.microsoft.com/office/powerpoint/2010/main" val="3989378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48713" cy="609600"/>
          </a:xfrm>
        </p:spPr>
        <p:txBody>
          <a:bodyPr>
            <a:normAutofit fontScale="90000"/>
          </a:bodyPr>
          <a:lstStyle/>
          <a:p>
            <a:r>
              <a:rPr lang="en-US" b="0" dirty="0" smtClean="0">
                <a:solidFill>
                  <a:srgbClr val="FFFF00"/>
                </a:solidFill>
              </a:rPr>
              <a:t>AC 5340-18G Draft, </a:t>
            </a:r>
            <a:r>
              <a:rPr lang="en-US" b="0" dirty="0">
                <a:solidFill>
                  <a:srgbClr val="FFFF00"/>
                </a:solidFill>
              </a:rPr>
              <a:t>Standards for Airport Sign </a:t>
            </a:r>
            <a:r>
              <a:rPr lang="en-US" b="0" dirty="0" smtClean="0">
                <a:solidFill>
                  <a:srgbClr val="FFFF00"/>
                </a:solidFill>
              </a:rPr>
              <a:t>Systems-Principal Changes</a:t>
            </a:r>
            <a:endParaRPr lang="en-US" dirty="0"/>
          </a:p>
        </p:txBody>
      </p:sp>
      <p:sp>
        <p:nvSpPr>
          <p:cNvPr id="3" name="Content Placeholder 2"/>
          <p:cNvSpPr>
            <a:spLocks noGrp="1"/>
          </p:cNvSpPr>
          <p:nvPr>
            <p:ph idx="1"/>
          </p:nvPr>
        </p:nvSpPr>
        <p:spPr>
          <a:xfrm>
            <a:off x="495300" y="1752600"/>
            <a:ext cx="8050213" cy="4391025"/>
          </a:xfrm>
        </p:spPr>
        <p:txBody>
          <a:bodyPr/>
          <a:lstStyle/>
          <a:p>
            <a:r>
              <a:rPr lang="en-US" dirty="0" smtClean="0"/>
              <a:t>Incorporate </a:t>
            </a:r>
            <a:r>
              <a:rPr lang="en-US" dirty="0"/>
              <a:t>EB 89, Clarifications of Taxiway Nomenclature </a:t>
            </a:r>
            <a:endParaRPr lang="en-US" dirty="0" smtClean="0"/>
          </a:p>
          <a:p>
            <a:r>
              <a:rPr lang="en-US" dirty="0"/>
              <a:t>Introduce new “Approach” signs</a:t>
            </a:r>
          </a:p>
          <a:p>
            <a:r>
              <a:rPr lang="en-US" dirty="0" smtClean="0"/>
              <a:t>Introduce </a:t>
            </a:r>
            <a:r>
              <a:rPr lang="en-US" dirty="0"/>
              <a:t>“new” Orange Construction signs</a:t>
            </a:r>
          </a:p>
          <a:p>
            <a:r>
              <a:rPr lang="en-US" dirty="0"/>
              <a:t>Update </a:t>
            </a:r>
            <a:r>
              <a:rPr lang="en-US" dirty="0" smtClean="0"/>
              <a:t>drawings</a:t>
            </a:r>
          </a:p>
          <a:p>
            <a:r>
              <a:rPr lang="en-US" dirty="0" smtClean="0"/>
              <a:t>Clarifications with examples</a:t>
            </a:r>
            <a:endParaRPr lang="en-US" dirty="0"/>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28</a:t>
            </a:fld>
            <a:endParaRPr lang="en-US">
              <a:solidFill>
                <a:srgbClr val="000000">
                  <a:tint val="75000"/>
                </a:srgbClr>
              </a:solidFill>
            </a:endParaRPr>
          </a:p>
        </p:txBody>
      </p:sp>
    </p:spTree>
    <p:extLst>
      <p:ext uri="{BB962C8B-B14F-4D97-AF65-F5344CB8AC3E}">
        <p14:creationId xmlns:p14="http://schemas.microsoft.com/office/powerpoint/2010/main" val="3397989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C0195EA-70D6-437D-8C35-E8BF7F940175}" type="slidenum">
              <a:rPr lang="en-US" smtClean="0">
                <a:solidFill>
                  <a:srgbClr val="000000">
                    <a:tint val="75000"/>
                  </a:srgbClr>
                </a:solidFill>
              </a:rPr>
              <a:pPr/>
              <a:t>29</a:t>
            </a:fld>
            <a:endParaRPr lang="en-US">
              <a:solidFill>
                <a:srgbClr val="000000">
                  <a:tint val="75000"/>
                </a:srgbClr>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1926"/>
            <a:ext cx="4724400" cy="3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64712"/>
            <a:ext cx="4343400" cy="359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328613" y="533400"/>
            <a:ext cx="4143375" cy="701675"/>
          </a:xfrm>
        </p:spPr>
        <p:txBody>
          <a:bodyPr/>
          <a:lstStyle/>
          <a:p>
            <a:pPr algn="ctr"/>
            <a:r>
              <a:rPr lang="en-US" altLang="en-US" dirty="0" smtClean="0"/>
              <a:t>Current</a:t>
            </a:r>
          </a:p>
        </p:txBody>
      </p:sp>
      <p:sp>
        <p:nvSpPr>
          <p:cNvPr id="11" name="TextBox 10"/>
          <p:cNvSpPr txBox="1"/>
          <p:nvPr/>
        </p:nvSpPr>
        <p:spPr>
          <a:xfrm>
            <a:off x="5943600" y="570614"/>
            <a:ext cx="2895600" cy="707886"/>
          </a:xfrm>
          <a:prstGeom prst="rect">
            <a:avLst/>
          </a:prstGeom>
          <a:noFill/>
        </p:spPr>
        <p:txBody>
          <a:bodyPr wrap="square" rtlCol="0">
            <a:spAutoFit/>
          </a:bodyPr>
          <a:lstStyle/>
          <a:p>
            <a:r>
              <a:rPr lang="en-US" sz="4000" dirty="0" smtClean="0"/>
              <a:t>Proposed</a:t>
            </a:r>
            <a:endParaRPr lang="en-US" sz="4000" dirty="0"/>
          </a:p>
        </p:txBody>
      </p:sp>
    </p:spTree>
    <p:extLst>
      <p:ext uri="{BB962C8B-B14F-4D97-AF65-F5344CB8AC3E}">
        <p14:creationId xmlns:p14="http://schemas.microsoft.com/office/powerpoint/2010/main" val="1721911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0" y="0"/>
            <a:ext cx="9144000" cy="954088"/>
          </a:xfrm>
        </p:spPr>
        <p:txBody>
          <a:bodyPr/>
          <a:lstStyle/>
          <a:p>
            <a:pPr eaLnBrk="1" hangingPunct="1"/>
            <a:r>
              <a:rPr lang="en-US" altLang="en-US" b="0" dirty="0" smtClean="0">
                <a:solidFill>
                  <a:srgbClr val="FFFF00"/>
                </a:solidFill>
              </a:rPr>
              <a:t>Agenda	</a:t>
            </a:r>
          </a:p>
        </p:txBody>
      </p:sp>
      <p:sp>
        <p:nvSpPr>
          <p:cNvPr id="25603" name="Rectangle 7"/>
          <p:cNvSpPr>
            <a:spLocks noGrp="1" noChangeArrowheads="1"/>
          </p:cNvSpPr>
          <p:nvPr>
            <p:ph type="body" idx="1"/>
          </p:nvPr>
        </p:nvSpPr>
        <p:spPr>
          <a:xfrm>
            <a:off x="477715" y="1143000"/>
            <a:ext cx="8050213" cy="4391025"/>
          </a:xfrm>
        </p:spPr>
        <p:txBody>
          <a:bodyPr>
            <a:normAutofit/>
          </a:bodyPr>
          <a:lstStyle/>
          <a:p>
            <a:pPr eaLnBrk="1" hangingPunct="1"/>
            <a:r>
              <a:rPr lang="en-US" altLang="en-US" dirty="0" smtClean="0"/>
              <a:t>FAA Plan </a:t>
            </a:r>
            <a:r>
              <a:rPr lang="en-US" altLang="en-US" dirty="0"/>
              <a:t>&amp;Spec Review</a:t>
            </a:r>
          </a:p>
          <a:p>
            <a:pPr eaLnBrk="1" hangingPunct="1"/>
            <a:r>
              <a:rPr lang="en-US" altLang="en-US" dirty="0" smtClean="0"/>
              <a:t>FAA </a:t>
            </a:r>
            <a:r>
              <a:rPr lang="en-US" altLang="en-US" dirty="0"/>
              <a:t>Airfield Lighting Equipment Advisory Circulars (AC’s) </a:t>
            </a:r>
            <a:r>
              <a:rPr lang="en-US" altLang="en-US" dirty="0" smtClean="0"/>
              <a:t>&amp; Engineering Briefs (EB’s) Published in FY 2015 (10/1/2014 to 9/30/2015)</a:t>
            </a:r>
            <a:endParaRPr lang="en-US" altLang="en-US" dirty="0"/>
          </a:p>
          <a:p>
            <a:pPr eaLnBrk="1" hangingPunct="1"/>
            <a:r>
              <a:rPr lang="en-US" altLang="en-US" dirty="0" smtClean="0"/>
              <a:t>FAA Airfield Lighting Equipment Draft AC’s &amp; EB’s for FY 2016</a:t>
            </a:r>
          </a:p>
          <a:p>
            <a:pPr eaLnBrk="1" hangingPunct="1"/>
            <a:r>
              <a:rPr lang="en-US" altLang="en-US" dirty="0" smtClean="0"/>
              <a:t>FAA Significant Safety Issue (SSI)</a:t>
            </a:r>
          </a:p>
          <a:p>
            <a:pPr eaLnBrk="1" hangingPunct="1"/>
            <a:r>
              <a:rPr lang="en-US" altLang="en-US" dirty="0" smtClean="0"/>
              <a:t>Q &amp; A</a:t>
            </a:r>
          </a:p>
        </p:txBody>
      </p:sp>
      <p:sp>
        <p:nvSpPr>
          <p:cNvPr id="4" name="Slide Number Placeholder 5"/>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3200" b="1" kern="1200">
                <a:solidFill>
                  <a:schemeClr val="bg1"/>
                </a:solidFill>
                <a:latin typeface="Arial" charset="0"/>
                <a:ea typeface="ＭＳ Ｐゴシック" pitchFamily="34" charset="-128"/>
                <a:cs typeface="+mn-cs"/>
              </a:defRPr>
            </a:lvl2pPr>
            <a:lvl3pPr marL="914400" algn="l" rtl="0" fontAlgn="base">
              <a:spcBef>
                <a:spcPct val="0"/>
              </a:spcBef>
              <a:spcAft>
                <a:spcPct val="0"/>
              </a:spcAft>
              <a:defRPr sz="3200" b="1" kern="1200">
                <a:solidFill>
                  <a:schemeClr val="bg1"/>
                </a:solidFill>
                <a:latin typeface="Arial" charset="0"/>
                <a:ea typeface="ＭＳ Ｐゴシック" pitchFamily="34" charset="-128"/>
                <a:cs typeface="+mn-cs"/>
              </a:defRPr>
            </a:lvl3pPr>
            <a:lvl4pPr marL="1371600" algn="l" rtl="0" fontAlgn="base">
              <a:spcBef>
                <a:spcPct val="0"/>
              </a:spcBef>
              <a:spcAft>
                <a:spcPct val="0"/>
              </a:spcAft>
              <a:defRPr sz="3200" b="1" kern="1200">
                <a:solidFill>
                  <a:schemeClr val="bg1"/>
                </a:solidFill>
                <a:latin typeface="Arial" charset="0"/>
                <a:ea typeface="ＭＳ Ｐゴシック" pitchFamily="34" charset="-128"/>
                <a:cs typeface="+mn-cs"/>
              </a:defRPr>
            </a:lvl4pPr>
            <a:lvl5pPr marL="1828800" algn="l" rtl="0" fontAlgn="base">
              <a:spcBef>
                <a:spcPct val="0"/>
              </a:spcBef>
              <a:spcAft>
                <a:spcPct val="0"/>
              </a:spcAft>
              <a:defRPr sz="3200" b="1" kern="1200">
                <a:solidFill>
                  <a:schemeClr val="bg1"/>
                </a:solidFill>
                <a:latin typeface="Arial" charset="0"/>
                <a:ea typeface="ＭＳ Ｐゴシック" pitchFamily="34" charset="-128"/>
                <a:cs typeface="+mn-cs"/>
              </a:defRPr>
            </a:lvl5pPr>
            <a:lvl6pPr marL="2286000" algn="l" defTabSz="914400" rtl="0" eaLnBrk="1" latinLnBrk="0" hangingPunct="1">
              <a:defRPr sz="3200" b="1" kern="1200">
                <a:solidFill>
                  <a:schemeClr val="bg1"/>
                </a:solidFill>
                <a:latin typeface="Arial" charset="0"/>
                <a:ea typeface="ＭＳ Ｐゴシック" pitchFamily="34" charset="-128"/>
                <a:cs typeface="+mn-cs"/>
              </a:defRPr>
            </a:lvl6pPr>
            <a:lvl7pPr marL="2743200" algn="l" defTabSz="914400" rtl="0" eaLnBrk="1" latinLnBrk="0" hangingPunct="1">
              <a:defRPr sz="3200" b="1" kern="1200">
                <a:solidFill>
                  <a:schemeClr val="bg1"/>
                </a:solidFill>
                <a:latin typeface="Arial" charset="0"/>
                <a:ea typeface="ＭＳ Ｐゴシック" pitchFamily="34" charset="-128"/>
                <a:cs typeface="+mn-cs"/>
              </a:defRPr>
            </a:lvl7pPr>
            <a:lvl8pPr marL="3200400" algn="l" defTabSz="914400" rtl="0" eaLnBrk="1" latinLnBrk="0" hangingPunct="1">
              <a:defRPr sz="3200" b="1" kern="1200">
                <a:solidFill>
                  <a:schemeClr val="bg1"/>
                </a:solidFill>
                <a:latin typeface="Arial" charset="0"/>
                <a:ea typeface="ＭＳ Ｐゴシック" pitchFamily="34" charset="-128"/>
                <a:cs typeface="+mn-cs"/>
              </a:defRPr>
            </a:lvl8pPr>
            <a:lvl9pPr marL="3657600" algn="l" defTabSz="914400" rtl="0" eaLnBrk="1" latinLnBrk="0" hangingPunct="1">
              <a:defRPr sz="3200" b="1" kern="1200">
                <a:solidFill>
                  <a:schemeClr val="bg1"/>
                </a:solidFill>
                <a:latin typeface="Arial" charset="0"/>
                <a:ea typeface="ＭＳ Ｐゴシック" pitchFamily="34" charset="-128"/>
                <a:cs typeface="+mn-cs"/>
              </a:defRPr>
            </a:lvl9pPr>
          </a:lstStyle>
          <a:p>
            <a:fld id="{F0D5E49E-D92F-4D86-873A-9A89BB7667A6}" type="slidenum">
              <a:rPr lang="en-US" altLang="en-US" smtClean="0">
                <a:solidFill>
                  <a:srgbClr val="000000">
                    <a:tint val="75000"/>
                  </a:srgbClr>
                </a:solidFill>
              </a:rPr>
              <a:pPr/>
              <a:t>3</a:t>
            </a:fld>
            <a:endParaRPr lang="en-US" altLang="en-US" dirty="0">
              <a:solidFill>
                <a:srgbClr val="000000">
                  <a:tint val="75000"/>
                </a:srgbClr>
              </a:solidFill>
            </a:endParaRPr>
          </a:p>
        </p:txBody>
      </p:sp>
    </p:spTree>
    <p:extLst>
      <p:ext uri="{BB962C8B-B14F-4D97-AF65-F5344CB8AC3E}">
        <p14:creationId xmlns:p14="http://schemas.microsoft.com/office/powerpoint/2010/main" val="1174255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M FIGURE 6B.wmf"/>
          <p:cNvPicPr>
            <a:picLocks noChangeAspect="1"/>
          </p:cNvPicPr>
          <p:nvPr/>
        </p:nvPicPr>
        <p:blipFill>
          <a:blip r:embed="rId2" cstate="print">
            <a:extLst>
              <a:ext uri="{28A0092B-C50C-407E-A947-70E740481C1C}">
                <a14:useLocalDpi xmlns:a14="http://schemas.microsoft.com/office/drawing/2010/main" val="0"/>
              </a:ext>
            </a:extLst>
          </a:blip>
          <a:srcRect l="12500" r="12500"/>
          <a:stretch>
            <a:fillRect/>
          </a:stretch>
        </p:blipFill>
        <p:spPr bwMode="auto">
          <a:xfrm>
            <a:off x="148431" y="0"/>
            <a:ext cx="8847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317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0195EA-70D6-437D-8C35-E8BF7F940175}" type="slidenum">
              <a:rPr lang="en-US" smtClean="0">
                <a:solidFill>
                  <a:srgbClr val="000000">
                    <a:tint val="75000"/>
                  </a:srgbClr>
                </a:solidFill>
              </a:rPr>
              <a:pPr/>
              <a:t>31</a:t>
            </a:fld>
            <a:endParaRPr lang="en-US">
              <a:solidFill>
                <a:srgbClr val="000000">
                  <a:tint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367496" cy="310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667000"/>
            <a:ext cx="4648200" cy="346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27" y="1834562"/>
            <a:ext cx="5104043" cy="429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088065" y="0"/>
            <a:ext cx="8472488" cy="609600"/>
          </a:xfrm>
        </p:spPr>
        <p:txBody>
          <a:bodyPr>
            <a:noAutofit/>
          </a:bodyPr>
          <a:lstStyle/>
          <a:p>
            <a:r>
              <a:rPr lang="en-US" sz="2800" dirty="0" smtClean="0">
                <a:solidFill>
                  <a:srgbClr val="FFFF00"/>
                </a:solidFill>
              </a:rPr>
              <a:t>Draft AC </a:t>
            </a:r>
            <a:r>
              <a:rPr lang="en-US" sz="2800" dirty="0">
                <a:solidFill>
                  <a:srgbClr val="FFFF00"/>
                </a:solidFill>
              </a:rPr>
              <a:t>5340-18G- </a:t>
            </a:r>
            <a:r>
              <a:rPr lang="en-US" sz="2800" dirty="0" smtClean="0">
                <a:solidFill>
                  <a:srgbClr val="FFFF00"/>
                </a:solidFill>
              </a:rPr>
              <a:t>New Proposed </a:t>
            </a:r>
            <a:r>
              <a:rPr lang="en-US" sz="2800" dirty="0">
                <a:solidFill>
                  <a:srgbClr val="FFFF00"/>
                </a:solidFill>
              </a:rPr>
              <a:t>Signs</a:t>
            </a:r>
          </a:p>
        </p:txBody>
      </p:sp>
    </p:spTree>
    <p:extLst>
      <p:ext uri="{BB962C8B-B14F-4D97-AF65-F5344CB8AC3E}">
        <p14:creationId xmlns:p14="http://schemas.microsoft.com/office/powerpoint/2010/main" val="3230642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9288"/>
            <a:ext cx="8748713" cy="609600"/>
          </a:xfrm>
        </p:spPr>
        <p:txBody>
          <a:bodyPr>
            <a:normAutofit fontScale="90000"/>
          </a:bodyPr>
          <a:lstStyle/>
          <a:p>
            <a:r>
              <a:rPr lang="en-US" b="0" dirty="0" smtClean="0">
                <a:solidFill>
                  <a:srgbClr val="FFFF00"/>
                </a:solidFill>
              </a:rPr>
              <a:t>Draft AC 150/5340-30J, </a:t>
            </a:r>
            <a:r>
              <a:rPr lang="en-US" b="0" dirty="0">
                <a:solidFill>
                  <a:srgbClr val="FFFF00"/>
                </a:solidFill>
              </a:rPr>
              <a:t>Design and Installation Details for Airport Visual Aids</a:t>
            </a:r>
            <a:br>
              <a:rPr lang="en-US" b="0" dirty="0">
                <a:solidFill>
                  <a:srgbClr val="FFFF00"/>
                </a:solidFill>
              </a:rPr>
            </a:br>
            <a:endParaRPr lang="en-US" b="0" dirty="0">
              <a:solidFill>
                <a:srgbClr val="FFFF00"/>
              </a:solidFill>
            </a:endParaRPr>
          </a:p>
        </p:txBody>
      </p:sp>
      <p:sp>
        <p:nvSpPr>
          <p:cNvPr id="3" name="Content Placeholder 2"/>
          <p:cNvSpPr>
            <a:spLocks noGrp="1"/>
          </p:cNvSpPr>
          <p:nvPr>
            <p:ph idx="1"/>
          </p:nvPr>
        </p:nvSpPr>
        <p:spPr/>
        <p:txBody>
          <a:bodyPr>
            <a:normAutofit/>
          </a:bodyPr>
          <a:lstStyle/>
          <a:p>
            <a:pPr lvl="0"/>
            <a:r>
              <a:rPr lang="en-US" dirty="0" smtClean="0"/>
              <a:t>Update </a:t>
            </a:r>
            <a:r>
              <a:rPr lang="en-US" dirty="0"/>
              <a:t>reference to runway guard light intensity requirements.  Reference AC 150/5345-46 rather than attempting to paraphrase.  </a:t>
            </a:r>
          </a:p>
          <a:p>
            <a:pPr lvl="0"/>
            <a:r>
              <a:rPr lang="en-US" dirty="0" smtClean="0"/>
              <a:t>Update/check </a:t>
            </a:r>
            <a:r>
              <a:rPr lang="en-US" dirty="0"/>
              <a:t>all referenced documents in the AC. </a:t>
            </a:r>
            <a:endParaRPr lang="en-US" dirty="0" smtClean="0"/>
          </a:p>
          <a:p>
            <a:pPr lvl="0"/>
            <a:r>
              <a:rPr lang="en-US" dirty="0" smtClean="0"/>
              <a:t>Clarifications</a:t>
            </a:r>
          </a:p>
          <a:p>
            <a:pPr lvl="0"/>
            <a:r>
              <a:rPr lang="en-US" dirty="0" smtClean="0"/>
              <a:t>Update some figures</a:t>
            </a:r>
            <a:endParaRPr lang="en-US" dirty="0"/>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32</a:t>
            </a:fld>
            <a:endParaRPr lang="en-US">
              <a:solidFill>
                <a:srgbClr val="000000">
                  <a:tint val="75000"/>
                </a:srgbClr>
              </a:solidFill>
            </a:endParaRPr>
          </a:p>
        </p:txBody>
      </p:sp>
    </p:spTree>
    <p:extLst>
      <p:ext uri="{BB962C8B-B14F-4D97-AF65-F5344CB8AC3E}">
        <p14:creationId xmlns:p14="http://schemas.microsoft.com/office/powerpoint/2010/main" val="420545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33</a:t>
            </a:fld>
            <a:endParaRPr lang="en-US">
              <a:solidFill>
                <a:srgbClr val="000000">
                  <a:tint val="75000"/>
                </a:srgbClr>
              </a:solidFill>
            </a:endParaRPr>
          </a:p>
        </p:txBody>
      </p:sp>
      <p:sp>
        <p:nvSpPr>
          <p:cNvPr id="6" name="Rectangle 2"/>
          <p:cNvSpPr>
            <a:spLocks noGrp="1" noChangeArrowheads="1"/>
          </p:cNvSpPr>
          <p:nvPr>
            <p:ph type="title"/>
          </p:nvPr>
        </p:nvSpPr>
        <p:spPr/>
        <p:txBody>
          <a:bodyPr>
            <a:normAutofit fontScale="90000"/>
          </a:bodyPr>
          <a:lstStyle/>
          <a:p>
            <a:r>
              <a:rPr lang="en-US" sz="2800" b="0" dirty="0" smtClean="0">
                <a:solidFill>
                  <a:srgbClr val="FFFF00"/>
                </a:solidFill>
                <a:latin typeface="Trebuchet MS Bold" pitchFamily="34" charset="0"/>
              </a:rPr>
              <a:t>Wind Cone and L-810 Issue</a:t>
            </a:r>
            <a:br>
              <a:rPr lang="en-US" sz="2800" b="0" dirty="0" smtClean="0">
                <a:solidFill>
                  <a:srgbClr val="FFFF00"/>
                </a:solidFill>
                <a:latin typeface="Trebuchet MS Bold" pitchFamily="34" charset="0"/>
              </a:rPr>
            </a:br>
            <a:r>
              <a:rPr lang="en-US" sz="2800" b="0" dirty="0" smtClean="0">
                <a:solidFill>
                  <a:srgbClr val="FFFF00"/>
                </a:solidFill>
                <a:latin typeface="Trebuchet MS Bold" pitchFamily="34" charset="0"/>
              </a:rPr>
              <a:t>FAA AC 150/5340-30H, Par. 6.7.2.e</a:t>
            </a:r>
          </a:p>
        </p:txBody>
      </p:sp>
      <p:sp>
        <p:nvSpPr>
          <p:cNvPr id="7" name="Rectangle 3"/>
          <p:cNvSpPr>
            <a:spLocks noGrp="1" noChangeArrowheads="1"/>
          </p:cNvSpPr>
          <p:nvPr>
            <p:ph idx="1"/>
          </p:nvPr>
        </p:nvSpPr>
        <p:spPr/>
        <p:txBody>
          <a:bodyPr>
            <a:normAutofit/>
          </a:bodyPr>
          <a:lstStyle/>
          <a:p>
            <a:pPr>
              <a:spcBef>
                <a:spcPts val="600"/>
              </a:spcBef>
            </a:pPr>
            <a:r>
              <a:rPr lang="en-US" sz="2400" dirty="0" smtClean="0">
                <a:solidFill>
                  <a:schemeClr val="bg1"/>
                </a:solidFill>
                <a:latin typeface="Trebuchet MS Bold" pitchFamily="34" charset="0"/>
              </a:rPr>
              <a:t>This states:</a:t>
            </a:r>
          </a:p>
          <a:p>
            <a:pPr marL="0" indent="0">
              <a:spcBef>
                <a:spcPts val="600"/>
              </a:spcBef>
              <a:buNone/>
            </a:pPr>
            <a:r>
              <a:rPr lang="en-US" sz="2400" dirty="0" smtClean="0">
                <a:solidFill>
                  <a:schemeClr val="bg1"/>
                </a:solidFill>
                <a:latin typeface="Times New Roman" panose="02020603050405020304" pitchFamily="18" charset="0"/>
                <a:cs typeface="Times New Roman" panose="02020603050405020304" pitchFamily="18" charset="0"/>
              </a:rPr>
              <a:t>Note</a:t>
            </a:r>
            <a:r>
              <a:rPr lang="en-US" sz="2400" dirty="0">
                <a:solidFill>
                  <a:schemeClr val="bg1"/>
                </a:solidFill>
                <a:latin typeface="Times New Roman" panose="02020603050405020304" pitchFamily="18" charset="0"/>
                <a:cs typeface="Times New Roman" panose="02020603050405020304" pitchFamily="18" charset="0"/>
              </a:rPr>
              <a:t>: Power for obstruction lights mounted on wind cone structures must be on a dedicated circuit not shared with other equipment. This assures continued lighting of the obstruction in the event of a runway lighting power failure. </a:t>
            </a:r>
            <a:endParaRPr lang="en-US" sz="2000"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en-US" sz="2400" dirty="0" smtClean="0">
                <a:solidFill>
                  <a:schemeClr val="bg1"/>
                </a:solidFill>
                <a:latin typeface="Trebuchet MS Bold" pitchFamily="34" charset="0"/>
              </a:rPr>
              <a:t>More brush block contacts would be needed in order to implement a dedicated circuit</a:t>
            </a:r>
          </a:p>
          <a:p>
            <a:pPr>
              <a:spcBef>
                <a:spcPts val="600"/>
              </a:spcBef>
            </a:pPr>
            <a:r>
              <a:rPr lang="en-US" sz="2400" dirty="0" smtClean="0">
                <a:solidFill>
                  <a:schemeClr val="bg1"/>
                </a:solidFill>
                <a:latin typeface="Trebuchet MS Bold" pitchFamily="34" charset="0"/>
              </a:rPr>
              <a:t>This currently is not available</a:t>
            </a:r>
          </a:p>
        </p:txBody>
      </p:sp>
    </p:spTree>
    <p:extLst>
      <p:ext uri="{BB962C8B-B14F-4D97-AF65-F5344CB8AC3E}">
        <p14:creationId xmlns:p14="http://schemas.microsoft.com/office/powerpoint/2010/main" val="1518381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B9285D-4476-44B6-9111-095B6C0D4BFB}" type="datetime1">
              <a:rPr lang="en-US" smtClean="0">
                <a:solidFill>
                  <a:srgbClr val="000000">
                    <a:tint val="75000"/>
                  </a:srgbClr>
                </a:solidFill>
              </a:rPr>
              <a:t>10/19/2015</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34</a:t>
            </a:fld>
            <a:endParaRPr lang="en-US">
              <a:solidFill>
                <a:srgbClr val="000000">
                  <a:tint val="75000"/>
                </a:srgbClr>
              </a:solidFill>
            </a:endParaRPr>
          </a:p>
        </p:txBody>
      </p:sp>
      <p:sp>
        <p:nvSpPr>
          <p:cNvPr id="6" name="Rectangle 2"/>
          <p:cNvSpPr>
            <a:spLocks noGrp="1" noChangeArrowheads="1"/>
          </p:cNvSpPr>
          <p:nvPr>
            <p:ph type="title"/>
          </p:nvPr>
        </p:nvSpPr>
        <p:spPr/>
        <p:txBody>
          <a:bodyPr>
            <a:normAutofit fontScale="90000"/>
          </a:bodyPr>
          <a:lstStyle/>
          <a:p>
            <a:r>
              <a:rPr lang="en-US" sz="2800" b="0" dirty="0" smtClean="0">
                <a:solidFill>
                  <a:srgbClr val="FF0000"/>
                </a:solidFill>
                <a:latin typeface="Trebuchet MS Bold" pitchFamily="34" charset="0"/>
              </a:rPr>
              <a:t>UPDATE</a:t>
            </a:r>
            <a:r>
              <a:rPr lang="en-US" sz="2800" b="0" dirty="0" smtClean="0">
                <a:solidFill>
                  <a:srgbClr val="FFFF00"/>
                </a:solidFill>
                <a:latin typeface="Trebuchet MS Bold" pitchFamily="34" charset="0"/>
              </a:rPr>
              <a:t> Wind Cone and L-810 Issue</a:t>
            </a:r>
            <a:br>
              <a:rPr lang="en-US" sz="2800" b="0" dirty="0" smtClean="0">
                <a:solidFill>
                  <a:srgbClr val="FFFF00"/>
                </a:solidFill>
                <a:latin typeface="Trebuchet MS Bold" pitchFamily="34" charset="0"/>
              </a:rPr>
            </a:br>
            <a:r>
              <a:rPr lang="en-US" sz="2800" b="0" dirty="0" smtClean="0">
                <a:solidFill>
                  <a:srgbClr val="FFFF00"/>
                </a:solidFill>
                <a:latin typeface="Trebuchet MS Bold" pitchFamily="34" charset="0"/>
              </a:rPr>
              <a:t>FAA AC 150/5340-30H, Par. 6.7.2.e</a:t>
            </a:r>
          </a:p>
        </p:txBody>
      </p:sp>
      <p:sp>
        <p:nvSpPr>
          <p:cNvPr id="7" name="Rectangle 3"/>
          <p:cNvSpPr>
            <a:spLocks noGrp="1" noChangeArrowheads="1"/>
          </p:cNvSpPr>
          <p:nvPr>
            <p:ph idx="1"/>
          </p:nvPr>
        </p:nvSpPr>
        <p:spPr>
          <a:xfrm>
            <a:off x="428626" y="1508126"/>
            <a:ext cx="8116888" cy="4511674"/>
          </a:xfrm>
        </p:spPr>
        <p:txBody>
          <a:bodyPr>
            <a:normAutofit fontScale="70000" lnSpcReduction="20000"/>
          </a:bodyPr>
          <a:lstStyle/>
          <a:p>
            <a:pPr>
              <a:lnSpc>
                <a:spcPct val="120000"/>
              </a:lnSpc>
              <a:spcBef>
                <a:spcPts val="600"/>
              </a:spcBef>
            </a:pPr>
            <a:r>
              <a:rPr lang="en-US" sz="2400" dirty="0" smtClean="0">
                <a:latin typeface="Trebuchet MS Bold" pitchFamily="34" charset="0"/>
              </a:rPr>
              <a:t>Propose</a:t>
            </a:r>
            <a:r>
              <a:rPr lang="en-US" sz="2400" dirty="0" smtClean="0">
                <a:solidFill>
                  <a:schemeClr val="bg1"/>
                </a:solidFill>
                <a:latin typeface="Trebuchet MS Bold" pitchFamily="34" charset="0"/>
              </a:rPr>
              <a:t> the following clarification in the next -30</a:t>
            </a:r>
          </a:p>
          <a:p>
            <a:pPr>
              <a:lnSpc>
                <a:spcPct val="120000"/>
              </a:lnSpc>
              <a:spcBef>
                <a:spcPts val="600"/>
              </a:spcBef>
            </a:pPr>
            <a:r>
              <a:rPr lang="en-US" sz="2400" dirty="0" smtClean="0">
                <a:solidFill>
                  <a:schemeClr val="bg1"/>
                </a:solidFill>
                <a:latin typeface="Trebuchet MS Bold" pitchFamily="34" charset="0"/>
              </a:rPr>
              <a:t>“The </a:t>
            </a:r>
            <a:r>
              <a:rPr lang="en-US" sz="2400" dirty="0">
                <a:solidFill>
                  <a:schemeClr val="bg1"/>
                </a:solidFill>
                <a:latin typeface="Trebuchet MS Bold" pitchFamily="34" charset="0"/>
              </a:rPr>
              <a:t>intent of the Note in Paragraph 6.7.2.e in AC 150/5340-30H is that the obstruction lights on top of the wind cone must be lighted even if the runway edge lights are shut down.  The obstruction lights can be powered from a dedicated circuit, or shared with </a:t>
            </a:r>
            <a:r>
              <a:rPr lang="en-US" sz="2400" dirty="0" smtClean="0">
                <a:solidFill>
                  <a:schemeClr val="bg1"/>
                </a:solidFill>
                <a:latin typeface="Trebuchet MS Bold" pitchFamily="34" charset="0"/>
              </a:rPr>
              <a:t>another circuit </a:t>
            </a:r>
            <a:r>
              <a:rPr lang="en-US" sz="2400" dirty="0">
                <a:solidFill>
                  <a:schemeClr val="bg1"/>
                </a:solidFill>
                <a:latin typeface="Trebuchet MS Bold" pitchFamily="34" charset="0"/>
              </a:rPr>
              <a:t>such as </a:t>
            </a:r>
            <a:r>
              <a:rPr lang="en-US" sz="2400" dirty="0" smtClean="0">
                <a:solidFill>
                  <a:schemeClr val="bg1"/>
                </a:solidFill>
                <a:latin typeface="Trebuchet MS Bold" pitchFamily="34" charset="0"/>
              </a:rPr>
              <a:t>a runway </a:t>
            </a:r>
            <a:r>
              <a:rPr lang="en-US" sz="2400" dirty="0">
                <a:solidFill>
                  <a:schemeClr val="bg1"/>
                </a:solidFill>
                <a:latin typeface="Trebuchet MS Bold" pitchFamily="34" charset="0"/>
              </a:rPr>
              <a:t>sign circuit as long as the obstruction lights </a:t>
            </a:r>
            <a:r>
              <a:rPr lang="en-US" sz="2400" dirty="0" smtClean="0">
                <a:solidFill>
                  <a:schemeClr val="bg1"/>
                </a:solidFill>
                <a:latin typeface="Trebuchet MS Bold" pitchFamily="34" charset="0"/>
              </a:rPr>
              <a:t>have </a:t>
            </a:r>
            <a:r>
              <a:rPr lang="en-US" sz="2400" dirty="0">
                <a:solidFill>
                  <a:schemeClr val="bg1"/>
                </a:solidFill>
                <a:latin typeface="Trebuchet MS Bold" pitchFamily="34" charset="0"/>
              </a:rPr>
              <a:t>power available even if the runway lights are shut down</a:t>
            </a:r>
            <a:r>
              <a:rPr lang="en-US" sz="2400" dirty="0" smtClean="0">
                <a:solidFill>
                  <a:schemeClr val="bg1"/>
                </a:solidFill>
                <a:latin typeface="Trebuchet MS Bold" pitchFamily="34" charset="0"/>
              </a:rPr>
              <a:t>.”</a:t>
            </a:r>
            <a:endParaRPr lang="en-US" sz="2400" dirty="0">
              <a:solidFill>
                <a:schemeClr val="bg1"/>
              </a:solidFill>
              <a:latin typeface="Trebuchet MS Bold" pitchFamily="34" charset="0"/>
            </a:endParaRPr>
          </a:p>
          <a:p>
            <a:pPr>
              <a:lnSpc>
                <a:spcPct val="120000"/>
              </a:lnSpc>
              <a:spcBef>
                <a:spcPts val="600"/>
              </a:spcBef>
            </a:pPr>
            <a:r>
              <a:rPr lang="en-US" sz="2400" dirty="0">
                <a:solidFill>
                  <a:schemeClr val="bg1"/>
                </a:solidFill>
                <a:latin typeface="Trebuchet MS Bold" pitchFamily="34" charset="0"/>
              </a:rPr>
              <a:t>For clarification, we will revise the Note in the next revision of AC </a:t>
            </a:r>
            <a:r>
              <a:rPr lang="en-US" sz="2400" dirty="0" smtClean="0">
                <a:solidFill>
                  <a:schemeClr val="bg1"/>
                </a:solidFill>
                <a:latin typeface="Trebuchet MS Bold" pitchFamily="34" charset="0"/>
              </a:rPr>
              <a:t>150/5340-30J </a:t>
            </a:r>
            <a:r>
              <a:rPr lang="en-US" sz="2400" dirty="0">
                <a:solidFill>
                  <a:schemeClr val="bg1"/>
                </a:solidFill>
                <a:latin typeface="Trebuchet MS Bold" pitchFamily="34" charset="0"/>
              </a:rPr>
              <a:t>to read as </a:t>
            </a:r>
            <a:r>
              <a:rPr lang="en-US" sz="2400" dirty="0" smtClean="0">
                <a:solidFill>
                  <a:schemeClr val="bg1"/>
                </a:solidFill>
                <a:latin typeface="Trebuchet MS Bold" pitchFamily="34" charset="0"/>
              </a:rPr>
              <a:t>below:</a:t>
            </a:r>
            <a:endParaRPr lang="en-US" sz="2400" dirty="0">
              <a:solidFill>
                <a:schemeClr val="bg1"/>
              </a:solidFill>
              <a:latin typeface="Trebuchet MS Bold" pitchFamily="34" charset="0"/>
            </a:endParaRPr>
          </a:p>
          <a:p>
            <a:pPr>
              <a:lnSpc>
                <a:spcPct val="120000"/>
              </a:lnSpc>
              <a:spcBef>
                <a:spcPts val="600"/>
              </a:spcBef>
            </a:pPr>
            <a:r>
              <a:rPr lang="en-US" sz="2900" dirty="0">
                <a:solidFill>
                  <a:schemeClr val="bg1"/>
                </a:solidFill>
                <a:latin typeface="Times New Roman" panose="02020603050405020304" pitchFamily="18" charset="0"/>
                <a:cs typeface="Times New Roman" panose="02020603050405020304" pitchFamily="18" charset="0"/>
              </a:rPr>
              <a:t>“Note: Power for obstruction lights mounted on wind cone structures must be on a circuit not shared with runway lights or other circuits that maybe shut down for operational closures. This assures continued lighting of the obstruction in the event of a runway lighting shutdown during closure or maintenance</a:t>
            </a:r>
            <a:r>
              <a:rPr lang="en-US" sz="2900" dirty="0" smtClean="0">
                <a:solidFill>
                  <a:schemeClr val="bg1"/>
                </a:solidFill>
                <a:latin typeface="Times New Roman" panose="02020603050405020304" pitchFamily="18" charset="0"/>
                <a:cs typeface="Times New Roman" panose="02020603050405020304" pitchFamily="18" charset="0"/>
              </a:rPr>
              <a:t>.”</a:t>
            </a:r>
            <a:endParaRPr lang="en-US" sz="2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16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49288"/>
            <a:ext cx="8472488" cy="609600"/>
          </a:xfrm>
        </p:spPr>
        <p:txBody>
          <a:bodyPr>
            <a:normAutofit fontScale="90000"/>
          </a:bodyPr>
          <a:lstStyle/>
          <a:p>
            <a:r>
              <a:rPr lang="en-US" sz="3200" b="0" dirty="0">
                <a:solidFill>
                  <a:srgbClr val="FFFF00"/>
                </a:solidFill>
              </a:rPr>
              <a:t>EB </a:t>
            </a:r>
            <a:r>
              <a:rPr lang="en-US" sz="3200" b="0" dirty="0" smtClean="0">
                <a:solidFill>
                  <a:srgbClr val="FFFF00"/>
                </a:solidFill>
              </a:rPr>
              <a:t>No. 92 Rev. 1, </a:t>
            </a:r>
            <a:r>
              <a:rPr lang="en-US" sz="3200" b="0" dirty="0">
                <a:solidFill>
                  <a:srgbClr val="FFFF00"/>
                </a:solidFill>
              </a:rPr>
              <a:t>Light Spacing Guidance for New Taxiway Fillet Geometry Per AC 150/5300-13A, Change 1, Airport Design. </a:t>
            </a:r>
            <a:br>
              <a:rPr lang="en-US" sz="3200" b="0" dirty="0">
                <a:solidFill>
                  <a:srgbClr val="FFFF00"/>
                </a:solidFill>
              </a:rPr>
            </a:br>
            <a:endParaRPr lang="en-US" sz="3200" b="0"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t>This </a:t>
            </a:r>
            <a:r>
              <a:rPr lang="en-US" dirty="0"/>
              <a:t>EB introduces guidance and new requirements for edge lighting the new taxiway fillet geometries designed for cockpit over centerline rather than the judgmental over steer currently used throughout the NAS.  The EB provides proposed design examples that show proposed edge light layouts.  </a:t>
            </a:r>
          </a:p>
          <a:p>
            <a:endParaRPr lang="en-US" dirty="0"/>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35</a:t>
            </a:fld>
            <a:endParaRPr lang="en-US">
              <a:solidFill>
                <a:srgbClr val="000000">
                  <a:tint val="75000"/>
                </a:srgbClr>
              </a:solidFill>
            </a:endParaRPr>
          </a:p>
        </p:txBody>
      </p:sp>
    </p:spTree>
    <p:extLst>
      <p:ext uri="{BB962C8B-B14F-4D97-AF65-F5344CB8AC3E}">
        <p14:creationId xmlns:p14="http://schemas.microsoft.com/office/powerpoint/2010/main" val="3047380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50" y="0"/>
            <a:ext cx="5295900" cy="6858000"/>
          </a:xfrm>
          <a:prstGeom prst="rect">
            <a:avLst/>
          </a:prstGeom>
        </p:spPr>
      </p:pic>
    </p:spTree>
    <p:extLst>
      <p:ext uri="{BB962C8B-B14F-4D97-AF65-F5344CB8AC3E}">
        <p14:creationId xmlns:p14="http://schemas.microsoft.com/office/powerpoint/2010/main" val="1793489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9050"/>
            <a:ext cx="5257800" cy="6819900"/>
          </a:xfrm>
          <a:prstGeom prst="rect">
            <a:avLst/>
          </a:prstGeom>
        </p:spPr>
      </p:pic>
    </p:spTree>
    <p:extLst>
      <p:ext uri="{BB962C8B-B14F-4D97-AF65-F5344CB8AC3E}">
        <p14:creationId xmlns:p14="http://schemas.microsoft.com/office/powerpoint/2010/main" val="1672329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rPr>
              <a:t>Draft EB- PAPI</a:t>
            </a:r>
            <a:endParaRPr lang="en-US" b="0" dirty="0">
              <a:solidFill>
                <a:srgbClr val="FFFF00"/>
              </a:solidFill>
            </a:endParaRPr>
          </a:p>
        </p:txBody>
      </p:sp>
      <p:sp>
        <p:nvSpPr>
          <p:cNvPr id="3" name="Content Placeholder 2"/>
          <p:cNvSpPr>
            <a:spLocks noGrp="1"/>
          </p:cNvSpPr>
          <p:nvPr>
            <p:ph idx="1"/>
          </p:nvPr>
        </p:nvSpPr>
        <p:spPr/>
        <p:txBody>
          <a:bodyPr/>
          <a:lstStyle/>
          <a:p>
            <a:endParaRPr lang="en-US" dirty="0"/>
          </a:p>
          <a:p>
            <a:r>
              <a:rPr lang="en-US" b="1" dirty="0" smtClean="0"/>
              <a:t>Engineering </a:t>
            </a:r>
            <a:r>
              <a:rPr lang="en-US" b="1" dirty="0"/>
              <a:t>Brief</a:t>
            </a:r>
            <a:r>
              <a:rPr lang="en-US" dirty="0"/>
              <a:t> - disseminate additional information about how PAPI Obstruction Clearance Surfaces (OCS) are evaluated by FAA Flight Inspection.  In addition, provide information about how to deal with obstructions that are outside the 20 degrees PAPI OCS imaginary plane.    </a:t>
            </a:r>
          </a:p>
          <a:p>
            <a:endParaRPr lang="en-US" dirty="0"/>
          </a:p>
        </p:txBody>
      </p:sp>
      <p:sp>
        <p:nvSpPr>
          <p:cNvPr id="5" name="Slide Number Placeholder 4"/>
          <p:cNvSpPr>
            <a:spLocks noGrp="1"/>
          </p:cNvSpPr>
          <p:nvPr>
            <p:ph type="sldNum" sz="quarter" idx="12"/>
          </p:nvPr>
        </p:nvSpPr>
        <p:spPr/>
        <p:txBody>
          <a:bodyPr/>
          <a:lstStyle/>
          <a:p>
            <a:fld id="{BC0195EA-70D6-437D-8C35-E8BF7F940175}" type="slidenum">
              <a:rPr lang="en-US" smtClean="0">
                <a:solidFill>
                  <a:srgbClr val="000000">
                    <a:tint val="75000"/>
                  </a:srgbClr>
                </a:solidFill>
              </a:rPr>
              <a:pPr/>
              <a:t>38</a:t>
            </a:fld>
            <a:endParaRPr lang="en-US">
              <a:solidFill>
                <a:srgbClr val="000000">
                  <a:tint val="75000"/>
                </a:srgbClr>
              </a:solidFill>
            </a:endParaRPr>
          </a:p>
        </p:txBody>
      </p:sp>
    </p:spTree>
    <p:extLst>
      <p:ext uri="{BB962C8B-B14F-4D97-AF65-F5344CB8AC3E}">
        <p14:creationId xmlns:p14="http://schemas.microsoft.com/office/powerpoint/2010/main" val="1143521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rPr>
              <a:t>FAA SSIs</a:t>
            </a:r>
            <a:endParaRPr lang="en-US" b="0" dirty="0">
              <a:solidFill>
                <a:srgbClr val="FFFF00"/>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Definition: Cross organizational issues that have potential to be identified as high risk.</a:t>
            </a:r>
          </a:p>
        </p:txBody>
      </p:sp>
    </p:spTree>
    <p:extLst>
      <p:ext uri="{BB962C8B-B14F-4D97-AF65-F5344CB8AC3E}">
        <p14:creationId xmlns:p14="http://schemas.microsoft.com/office/powerpoint/2010/main" val="204943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smtClean="0">
                <a:solidFill>
                  <a:srgbClr val="FFFF00"/>
                </a:solidFill>
              </a:rPr>
              <a:t>FAA Review of Construction Plans and Specifications for AIP Funded Projects</a:t>
            </a:r>
            <a:endParaRPr lang="en-US" b="0" dirty="0">
              <a:solidFill>
                <a:srgbClr val="FFFF00"/>
              </a:solidFill>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30B1E-0BFA-41FE-B7FD-FEB75631B1DD}" type="slidenum">
              <a:rPr lang="en-US" smtClean="0">
                <a:solidFill>
                  <a:srgbClr val="000000">
                    <a:tint val="75000"/>
                  </a:srgbClr>
                </a:solidFill>
              </a:rPr>
              <a:pPr/>
              <a:t>4</a:t>
            </a:fld>
            <a:endParaRPr lang="en-US">
              <a:solidFill>
                <a:srgbClr val="000000">
                  <a:tint val="75000"/>
                </a:srgbClr>
              </a:solidFill>
            </a:endParaRPr>
          </a:p>
        </p:txBody>
      </p:sp>
    </p:spTree>
    <p:extLst>
      <p:ext uri="{BB962C8B-B14F-4D97-AF65-F5344CB8AC3E}">
        <p14:creationId xmlns:p14="http://schemas.microsoft.com/office/powerpoint/2010/main" val="2646506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F6F34-2EF2-40B6-BCBA-F27AF6531F17}" type="datetime1">
              <a:rPr lang="en-US" smtClean="0"/>
              <a:t>10/19/2015</a:t>
            </a:fld>
            <a:endParaRPr lang="en-US"/>
          </a:p>
        </p:txBody>
      </p:sp>
      <p:sp>
        <p:nvSpPr>
          <p:cNvPr id="3" name="Slide Number Placeholder 2"/>
          <p:cNvSpPr>
            <a:spLocks noGrp="1"/>
          </p:cNvSpPr>
          <p:nvPr>
            <p:ph type="sldNum" sz="quarter" idx="12"/>
          </p:nvPr>
        </p:nvSpPr>
        <p:spPr/>
        <p:txBody>
          <a:bodyPr/>
          <a:lstStyle/>
          <a:p>
            <a:fld id="{BC0195EA-70D6-437D-8C35-E8BF7F940175}" type="slidenum">
              <a:rPr lang="en-US" smtClean="0"/>
              <a:pPr/>
              <a:t>40</a:t>
            </a:fld>
            <a:endParaRPr lang="en-US"/>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3132"/>
            <a:ext cx="9144073" cy="65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3581400" y="2971800"/>
            <a:ext cx="457200" cy="0"/>
          </a:xfrm>
          <a:prstGeom prst="straightConnector1">
            <a:avLst/>
          </a:prstGeom>
          <a:noFill/>
          <a:ln w="9525" cap="flat" cmpd="sng" algn="ctr">
            <a:noFill/>
            <a:prstDash val="solid"/>
            <a:round/>
            <a:headEnd type="none" w="med" len="med"/>
            <a:tailEnd type="arrow"/>
          </a:ln>
          <a:effectLst/>
        </p:spPr>
      </p:cxnSp>
      <p:cxnSp>
        <p:nvCxnSpPr>
          <p:cNvPr id="8" name="Straight Arrow Connector 7"/>
          <p:cNvCxnSpPr/>
          <p:nvPr/>
        </p:nvCxnSpPr>
        <p:spPr bwMode="auto">
          <a:xfrm>
            <a:off x="190500" y="1295400"/>
            <a:ext cx="342900" cy="457200"/>
          </a:xfrm>
          <a:prstGeom prst="straightConnector1">
            <a:avLst/>
          </a:prstGeom>
          <a:ln>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a:off x="1638300" y="1219200"/>
            <a:ext cx="266700" cy="533400"/>
          </a:xfrm>
          <a:prstGeom prst="straightConnector1">
            <a:avLst/>
          </a:prstGeom>
          <a:ln>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bwMode="auto">
          <a:xfrm flipV="1">
            <a:off x="2324100" y="2514600"/>
            <a:ext cx="266700" cy="381000"/>
          </a:xfrm>
          <a:prstGeom prst="straightConnector1">
            <a:avLst/>
          </a:prstGeom>
          <a:ln>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a:off x="4267200" y="1306982"/>
            <a:ext cx="266700" cy="533400"/>
          </a:xfrm>
          <a:prstGeom prst="straightConnector1">
            <a:avLst/>
          </a:prstGeom>
          <a:ln>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a:off x="2895600" y="1295400"/>
            <a:ext cx="266700" cy="533400"/>
          </a:xfrm>
          <a:prstGeom prst="straightConnector1">
            <a:avLst/>
          </a:prstGeom>
          <a:ln>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1304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rPr>
              <a:t>FAA SSIs</a:t>
            </a:r>
            <a:endParaRPr lang="en-US" b="0" dirty="0">
              <a:solidFill>
                <a:srgbClr val="FFFF00"/>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“LED Lighting of Airfields, Obstacles, and Aircraft” is #1 of the top 10 list for full </a:t>
            </a:r>
            <a:r>
              <a:rPr lang="en-US" dirty="0" smtClean="0"/>
              <a:t>SRM</a:t>
            </a:r>
          </a:p>
          <a:p>
            <a:r>
              <a:rPr lang="en-US" dirty="0" smtClean="0"/>
              <a:t>Stakeholders: ATO, AVS, ARP</a:t>
            </a:r>
          </a:p>
          <a:p>
            <a:r>
              <a:rPr lang="en-US" dirty="0" smtClean="0"/>
              <a:t>OPR</a:t>
            </a:r>
            <a:endParaRPr lang="en-US" dirty="0" smtClean="0"/>
          </a:p>
        </p:txBody>
      </p:sp>
    </p:spTree>
    <p:extLst>
      <p:ext uri="{BB962C8B-B14F-4D97-AF65-F5344CB8AC3E}">
        <p14:creationId xmlns:p14="http://schemas.microsoft.com/office/powerpoint/2010/main" val="2720458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F6F34-2EF2-40B6-BCBA-F27AF6531F17}" type="datetime1">
              <a:rPr lang="en-US" smtClean="0"/>
              <a:t>10/19/2015</a:t>
            </a:fld>
            <a:endParaRPr lang="en-US"/>
          </a:p>
        </p:txBody>
      </p:sp>
      <p:sp>
        <p:nvSpPr>
          <p:cNvPr id="3" name="Slide Number Placeholder 2"/>
          <p:cNvSpPr>
            <a:spLocks noGrp="1"/>
          </p:cNvSpPr>
          <p:nvPr>
            <p:ph type="sldNum" sz="quarter" idx="12"/>
          </p:nvPr>
        </p:nvSpPr>
        <p:spPr/>
        <p:txBody>
          <a:bodyPr/>
          <a:lstStyle/>
          <a:p>
            <a:fld id="{BC0195EA-70D6-437D-8C35-E8BF7F940175}" type="slidenum">
              <a:rPr lang="en-US" smtClean="0"/>
              <a:pPr/>
              <a:t>42</a:t>
            </a:fld>
            <a:endParaRPr lang="en-US"/>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132"/>
            <a:ext cx="9144073" cy="65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3581400" y="2971800"/>
            <a:ext cx="457200" cy="0"/>
          </a:xfrm>
          <a:prstGeom prst="straightConnector1">
            <a:avLst/>
          </a:prstGeom>
          <a:noFill/>
          <a:ln w="9525" cap="flat" cmpd="sng" algn="ctr">
            <a:noFill/>
            <a:prstDash val="solid"/>
            <a:round/>
            <a:headEnd type="none" w="med" len="med"/>
            <a:tailEnd type="arrow"/>
          </a:ln>
          <a:effectLst/>
        </p:spPr>
      </p:cxnSp>
      <p:cxnSp>
        <p:nvCxnSpPr>
          <p:cNvPr id="8" name="Straight Arrow Connector 7"/>
          <p:cNvCxnSpPr/>
          <p:nvPr/>
        </p:nvCxnSpPr>
        <p:spPr bwMode="auto">
          <a:xfrm flipH="1" flipV="1">
            <a:off x="2057400" y="2788067"/>
            <a:ext cx="381000" cy="412333"/>
          </a:xfrm>
          <a:prstGeom prst="straightConnector1">
            <a:avLst/>
          </a:prstGeom>
          <a:ln w="28575">
            <a:solidFill>
              <a:srgbClr val="FF3300"/>
            </a:solidFill>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1252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rot="21593918">
            <a:off x="352425" y="2527300"/>
            <a:ext cx="8610600" cy="1398588"/>
          </a:xfrm>
        </p:spPr>
        <p:txBody>
          <a:bodyPr/>
          <a:lstStyle/>
          <a:p>
            <a:pPr eaLnBrk="1" hangingPunct="1"/>
            <a:r>
              <a:rPr lang="en-US" altLang="en-US" sz="5400" i="1" dirty="0" smtClean="0">
                <a:solidFill>
                  <a:srgbClr val="FFFF00"/>
                </a:solidFill>
              </a:rPr>
              <a:t>Q &amp; A</a:t>
            </a:r>
          </a:p>
        </p:txBody>
      </p:sp>
      <p:sp>
        <p:nvSpPr>
          <p:cNvPr id="3" name="Slide Number Placeholder 5"/>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3200" b="1" kern="1200">
                <a:solidFill>
                  <a:schemeClr val="bg1"/>
                </a:solidFill>
                <a:latin typeface="Arial" charset="0"/>
                <a:ea typeface="ＭＳ Ｐゴシック" pitchFamily="34" charset="-128"/>
                <a:cs typeface="+mn-cs"/>
              </a:defRPr>
            </a:lvl2pPr>
            <a:lvl3pPr marL="914400" algn="l" rtl="0" fontAlgn="base">
              <a:spcBef>
                <a:spcPct val="0"/>
              </a:spcBef>
              <a:spcAft>
                <a:spcPct val="0"/>
              </a:spcAft>
              <a:defRPr sz="3200" b="1" kern="1200">
                <a:solidFill>
                  <a:schemeClr val="bg1"/>
                </a:solidFill>
                <a:latin typeface="Arial" charset="0"/>
                <a:ea typeface="ＭＳ Ｐゴシック" pitchFamily="34" charset="-128"/>
                <a:cs typeface="+mn-cs"/>
              </a:defRPr>
            </a:lvl3pPr>
            <a:lvl4pPr marL="1371600" algn="l" rtl="0" fontAlgn="base">
              <a:spcBef>
                <a:spcPct val="0"/>
              </a:spcBef>
              <a:spcAft>
                <a:spcPct val="0"/>
              </a:spcAft>
              <a:defRPr sz="3200" b="1" kern="1200">
                <a:solidFill>
                  <a:schemeClr val="bg1"/>
                </a:solidFill>
                <a:latin typeface="Arial" charset="0"/>
                <a:ea typeface="ＭＳ Ｐゴシック" pitchFamily="34" charset="-128"/>
                <a:cs typeface="+mn-cs"/>
              </a:defRPr>
            </a:lvl4pPr>
            <a:lvl5pPr marL="1828800" algn="l" rtl="0" fontAlgn="base">
              <a:spcBef>
                <a:spcPct val="0"/>
              </a:spcBef>
              <a:spcAft>
                <a:spcPct val="0"/>
              </a:spcAft>
              <a:defRPr sz="3200" b="1" kern="1200">
                <a:solidFill>
                  <a:schemeClr val="bg1"/>
                </a:solidFill>
                <a:latin typeface="Arial" charset="0"/>
                <a:ea typeface="ＭＳ Ｐゴシック" pitchFamily="34" charset="-128"/>
                <a:cs typeface="+mn-cs"/>
              </a:defRPr>
            </a:lvl5pPr>
            <a:lvl6pPr marL="2286000" algn="l" defTabSz="914400" rtl="0" eaLnBrk="1" latinLnBrk="0" hangingPunct="1">
              <a:defRPr sz="3200" b="1" kern="1200">
                <a:solidFill>
                  <a:schemeClr val="bg1"/>
                </a:solidFill>
                <a:latin typeface="Arial" charset="0"/>
                <a:ea typeface="ＭＳ Ｐゴシック" pitchFamily="34" charset="-128"/>
                <a:cs typeface="+mn-cs"/>
              </a:defRPr>
            </a:lvl6pPr>
            <a:lvl7pPr marL="2743200" algn="l" defTabSz="914400" rtl="0" eaLnBrk="1" latinLnBrk="0" hangingPunct="1">
              <a:defRPr sz="3200" b="1" kern="1200">
                <a:solidFill>
                  <a:schemeClr val="bg1"/>
                </a:solidFill>
                <a:latin typeface="Arial" charset="0"/>
                <a:ea typeface="ＭＳ Ｐゴシック" pitchFamily="34" charset="-128"/>
                <a:cs typeface="+mn-cs"/>
              </a:defRPr>
            </a:lvl7pPr>
            <a:lvl8pPr marL="3200400" algn="l" defTabSz="914400" rtl="0" eaLnBrk="1" latinLnBrk="0" hangingPunct="1">
              <a:defRPr sz="3200" b="1" kern="1200">
                <a:solidFill>
                  <a:schemeClr val="bg1"/>
                </a:solidFill>
                <a:latin typeface="Arial" charset="0"/>
                <a:ea typeface="ＭＳ Ｐゴシック" pitchFamily="34" charset="-128"/>
                <a:cs typeface="+mn-cs"/>
              </a:defRPr>
            </a:lvl8pPr>
            <a:lvl9pPr marL="3657600" algn="l" defTabSz="914400" rtl="0" eaLnBrk="1" latinLnBrk="0" hangingPunct="1">
              <a:defRPr sz="3200" b="1" kern="1200">
                <a:solidFill>
                  <a:schemeClr val="bg1"/>
                </a:solidFill>
                <a:latin typeface="Arial" charset="0"/>
                <a:ea typeface="ＭＳ Ｐゴシック" pitchFamily="34" charset="-128"/>
                <a:cs typeface="+mn-cs"/>
              </a:defRPr>
            </a:lvl9pPr>
          </a:lstStyle>
          <a:p>
            <a:fld id="{F0D5E49E-D92F-4D86-873A-9A89BB7667A6}" type="slidenum">
              <a:rPr lang="en-US" altLang="en-US" smtClean="0"/>
              <a:pPr/>
              <a:t>43</a:t>
            </a:fld>
            <a:endParaRPr lang="en-US" altLang="en-US" dirty="0"/>
          </a:p>
        </p:txBody>
      </p:sp>
    </p:spTree>
    <p:extLst>
      <p:ext uri="{BB962C8B-B14F-4D97-AF65-F5344CB8AC3E}">
        <p14:creationId xmlns:p14="http://schemas.microsoft.com/office/powerpoint/2010/main" val="2830720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rot="21593918">
            <a:off x="352425" y="2527300"/>
            <a:ext cx="8610600" cy="1398588"/>
          </a:xfrm>
        </p:spPr>
        <p:txBody>
          <a:bodyPr/>
          <a:lstStyle/>
          <a:p>
            <a:pPr eaLnBrk="1" hangingPunct="1"/>
            <a:r>
              <a:rPr lang="en-US" altLang="en-US" sz="5400" i="1" smtClean="0">
                <a:solidFill>
                  <a:srgbClr val="FFFF00"/>
                </a:solidFill>
              </a:rPr>
              <a:t>Thank You!</a:t>
            </a:r>
          </a:p>
        </p:txBody>
      </p:sp>
      <p:sp>
        <p:nvSpPr>
          <p:cNvPr id="3" name="Slide Number Placeholder 5"/>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3200" b="1" kern="1200">
                <a:solidFill>
                  <a:schemeClr val="bg1"/>
                </a:solidFill>
                <a:latin typeface="Arial" charset="0"/>
                <a:ea typeface="ＭＳ Ｐゴシック" pitchFamily="34" charset="-128"/>
                <a:cs typeface="+mn-cs"/>
              </a:defRPr>
            </a:lvl2pPr>
            <a:lvl3pPr marL="914400" algn="l" rtl="0" fontAlgn="base">
              <a:spcBef>
                <a:spcPct val="0"/>
              </a:spcBef>
              <a:spcAft>
                <a:spcPct val="0"/>
              </a:spcAft>
              <a:defRPr sz="3200" b="1" kern="1200">
                <a:solidFill>
                  <a:schemeClr val="bg1"/>
                </a:solidFill>
                <a:latin typeface="Arial" charset="0"/>
                <a:ea typeface="ＭＳ Ｐゴシック" pitchFamily="34" charset="-128"/>
                <a:cs typeface="+mn-cs"/>
              </a:defRPr>
            </a:lvl3pPr>
            <a:lvl4pPr marL="1371600" algn="l" rtl="0" fontAlgn="base">
              <a:spcBef>
                <a:spcPct val="0"/>
              </a:spcBef>
              <a:spcAft>
                <a:spcPct val="0"/>
              </a:spcAft>
              <a:defRPr sz="3200" b="1" kern="1200">
                <a:solidFill>
                  <a:schemeClr val="bg1"/>
                </a:solidFill>
                <a:latin typeface="Arial" charset="0"/>
                <a:ea typeface="ＭＳ Ｐゴシック" pitchFamily="34" charset="-128"/>
                <a:cs typeface="+mn-cs"/>
              </a:defRPr>
            </a:lvl4pPr>
            <a:lvl5pPr marL="1828800" algn="l" rtl="0" fontAlgn="base">
              <a:spcBef>
                <a:spcPct val="0"/>
              </a:spcBef>
              <a:spcAft>
                <a:spcPct val="0"/>
              </a:spcAft>
              <a:defRPr sz="3200" b="1" kern="1200">
                <a:solidFill>
                  <a:schemeClr val="bg1"/>
                </a:solidFill>
                <a:latin typeface="Arial" charset="0"/>
                <a:ea typeface="ＭＳ Ｐゴシック" pitchFamily="34" charset="-128"/>
                <a:cs typeface="+mn-cs"/>
              </a:defRPr>
            </a:lvl5pPr>
            <a:lvl6pPr marL="2286000" algn="l" defTabSz="914400" rtl="0" eaLnBrk="1" latinLnBrk="0" hangingPunct="1">
              <a:defRPr sz="3200" b="1" kern="1200">
                <a:solidFill>
                  <a:schemeClr val="bg1"/>
                </a:solidFill>
                <a:latin typeface="Arial" charset="0"/>
                <a:ea typeface="ＭＳ Ｐゴシック" pitchFamily="34" charset="-128"/>
                <a:cs typeface="+mn-cs"/>
              </a:defRPr>
            </a:lvl6pPr>
            <a:lvl7pPr marL="2743200" algn="l" defTabSz="914400" rtl="0" eaLnBrk="1" latinLnBrk="0" hangingPunct="1">
              <a:defRPr sz="3200" b="1" kern="1200">
                <a:solidFill>
                  <a:schemeClr val="bg1"/>
                </a:solidFill>
                <a:latin typeface="Arial" charset="0"/>
                <a:ea typeface="ＭＳ Ｐゴシック" pitchFamily="34" charset="-128"/>
                <a:cs typeface="+mn-cs"/>
              </a:defRPr>
            </a:lvl7pPr>
            <a:lvl8pPr marL="3200400" algn="l" defTabSz="914400" rtl="0" eaLnBrk="1" latinLnBrk="0" hangingPunct="1">
              <a:defRPr sz="3200" b="1" kern="1200">
                <a:solidFill>
                  <a:schemeClr val="bg1"/>
                </a:solidFill>
                <a:latin typeface="Arial" charset="0"/>
                <a:ea typeface="ＭＳ Ｐゴシック" pitchFamily="34" charset="-128"/>
                <a:cs typeface="+mn-cs"/>
              </a:defRPr>
            </a:lvl8pPr>
            <a:lvl9pPr marL="3657600" algn="l" defTabSz="914400" rtl="0" eaLnBrk="1" latinLnBrk="0" hangingPunct="1">
              <a:defRPr sz="3200" b="1" kern="1200">
                <a:solidFill>
                  <a:schemeClr val="bg1"/>
                </a:solidFill>
                <a:latin typeface="Arial" charset="0"/>
                <a:ea typeface="ＭＳ Ｐゴシック" pitchFamily="34" charset="-128"/>
                <a:cs typeface="+mn-cs"/>
              </a:defRPr>
            </a:lvl9pPr>
          </a:lstStyle>
          <a:p>
            <a:fld id="{F0D5E49E-D92F-4D86-873A-9A89BB7667A6}" type="slidenum">
              <a:rPr lang="en-US" altLang="en-US" smtClean="0"/>
              <a:pPr/>
              <a:t>44</a:t>
            </a:fld>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9" y="0"/>
            <a:ext cx="8291511" cy="683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23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375" y="1255713"/>
            <a:ext cx="8050213" cy="4391025"/>
          </a:xfrm>
        </p:spPr>
        <p:txBody>
          <a:bodyPr/>
          <a:lstStyle/>
          <a:p>
            <a:pPr>
              <a:defRPr/>
            </a:pPr>
            <a:r>
              <a:rPr lang="en-US" dirty="0" smtClean="0"/>
              <a:t>2010 - FAA Review of Plans and Specifications (P&amp;S) identified as a high value activity (HVA)</a:t>
            </a:r>
          </a:p>
          <a:p>
            <a:pPr>
              <a:defRPr/>
            </a:pPr>
            <a:r>
              <a:rPr lang="en-US" dirty="0" smtClean="0"/>
              <a:t>2011 – Business Plan Goal to setup team to work on standardization of P&amp;S review</a:t>
            </a:r>
          </a:p>
          <a:p>
            <a:pPr>
              <a:defRPr/>
            </a:pPr>
            <a:r>
              <a:rPr lang="en-US" dirty="0" smtClean="0"/>
              <a:t>2012-2014 – ARP team developed a matrix template and checklists for reviews</a:t>
            </a:r>
          </a:p>
          <a:p>
            <a:pPr>
              <a:defRPr/>
            </a:pPr>
            <a:r>
              <a:rPr lang="en-US" dirty="0" smtClean="0"/>
              <a:t>Dec 2014 – Implementation memo signed by AAS-1</a:t>
            </a:r>
          </a:p>
          <a:p>
            <a:pPr marL="0" indent="0">
              <a:buFontTx/>
              <a:buNone/>
              <a:defRPr/>
            </a:pPr>
            <a:endParaRPr lang="en-US" dirty="0"/>
          </a:p>
        </p:txBody>
      </p:sp>
      <p:sp>
        <p:nvSpPr>
          <p:cNvPr id="13315" name="Title 2"/>
          <p:cNvSpPr>
            <a:spLocks noGrp="1"/>
          </p:cNvSpPr>
          <p:nvPr>
            <p:ph type="title"/>
          </p:nvPr>
        </p:nvSpPr>
        <p:spPr/>
        <p:txBody>
          <a:bodyPr/>
          <a:lstStyle/>
          <a:p>
            <a:r>
              <a:rPr lang="en-US" altLang="en-US" b="0" dirty="0" smtClean="0">
                <a:solidFill>
                  <a:srgbClr val="FFFF00"/>
                </a:solidFill>
              </a:rPr>
              <a:t>Background</a:t>
            </a:r>
          </a:p>
        </p:txBody>
      </p:sp>
    </p:spTree>
    <p:extLst>
      <p:ext uri="{BB962C8B-B14F-4D97-AF65-F5344CB8AC3E}">
        <p14:creationId xmlns:p14="http://schemas.microsoft.com/office/powerpoint/2010/main" val="90516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375" y="1255713"/>
            <a:ext cx="8050213" cy="4391025"/>
          </a:xfrm>
        </p:spPr>
        <p:txBody>
          <a:bodyPr/>
          <a:lstStyle/>
          <a:p>
            <a:pPr>
              <a:defRPr/>
            </a:pPr>
            <a:r>
              <a:rPr lang="en-US" dirty="0" smtClean="0"/>
              <a:t>Provides standardized guidance for all regions/ ADOs to use</a:t>
            </a:r>
          </a:p>
          <a:p>
            <a:pPr>
              <a:defRPr/>
            </a:pPr>
            <a:r>
              <a:rPr lang="en-US" dirty="0" smtClean="0"/>
              <a:t>Reviews required for AIP funded projects, encouraged for others</a:t>
            </a:r>
          </a:p>
          <a:p>
            <a:pPr>
              <a:defRPr/>
            </a:pPr>
            <a:r>
              <a:rPr lang="en-US" dirty="0" smtClean="0"/>
              <a:t>Risk based criteria to focus ARP resources on projects of higher dollar value, type of project and category of airport</a:t>
            </a:r>
          </a:p>
          <a:p>
            <a:pPr>
              <a:defRPr/>
            </a:pPr>
            <a:r>
              <a:rPr lang="en-US" dirty="0"/>
              <a:t>Ensures compliance with standards and proper use of AIP funds</a:t>
            </a:r>
          </a:p>
          <a:p>
            <a:pPr>
              <a:defRPr/>
            </a:pPr>
            <a:endParaRPr lang="en-US" dirty="0" smtClean="0"/>
          </a:p>
          <a:p>
            <a:pPr marL="0" indent="0">
              <a:buFontTx/>
              <a:buNone/>
              <a:defRPr/>
            </a:pPr>
            <a:endParaRPr lang="en-US" dirty="0" smtClean="0"/>
          </a:p>
          <a:p>
            <a:pPr marL="0" indent="0">
              <a:buFontTx/>
              <a:buNone/>
              <a:defRPr/>
            </a:pPr>
            <a:endParaRPr lang="en-US" dirty="0"/>
          </a:p>
        </p:txBody>
      </p:sp>
      <p:sp>
        <p:nvSpPr>
          <p:cNvPr id="14339" name="Title 2"/>
          <p:cNvSpPr>
            <a:spLocks noGrp="1"/>
          </p:cNvSpPr>
          <p:nvPr>
            <p:ph type="title"/>
          </p:nvPr>
        </p:nvSpPr>
        <p:spPr>
          <a:xfrm>
            <a:off x="241300" y="250825"/>
            <a:ext cx="8797925" cy="609600"/>
          </a:xfrm>
        </p:spPr>
        <p:txBody>
          <a:bodyPr/>
          <a:lstStyle/>
          <a:p>
            <a:r>
              <a:rPr lang="en-US" altLang="en-US" b="0" dirty="0" smtClean="0">
                <a:solidFill>
                  <a:srgbClr val="FFFF00"/>
                </a:solidFill>
              </a:rPr>
              <a:t>Overview of Implementation Memo</a:t>
            </a:r>
          </a:p>
        </p:txBody>
      </p:sp>
    </p:spTree>
    <p:extLst>
      <p:ext uri="{BB962C8B-B14F-4D97-AF65-F5344CB8AC3E}">
        <p14:creationId xmlns:p14="http://schemas.microsoft.com/office/powerpoint/2010/main" val="38190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013" y="1033463"/>
            <a:ext cx="8050212" cy="4391025"/>
          </a:xfrm>
        </p:spPr>
        <p:txBody>
          <a:bodyPr/>
          <a:lstStyle/>
          <a:p>
            <a:pPr>
              <a:defRPr/>
            </a:pPr>
            <a:r>
              <a:rPr lang="en-US" u="sng" dirty="0" smtClean="0"/>
              <a:t>Dec 8, 2014</a:t>
            </a:r>
            <a:r>
              <a:rPr lang="en-US" dirty="0" smtClean="0"/>
              <a:t> – Program Managers (PMs)&amp; Engineers encouraged to use Review Matrix and Review Guide for P&amp;S reviews</a:t>
            </a:r>
          </a:p>
          <a:p>
            <a:pPr>
              <a:defRPr/>
            </a:pPr>
            <a:r>
              <a:rPr lang="en-US" u="sng" dirty="0" smtClean="0"/>
              <a:t>Mar 1, 2015</a:t>
            </a:r>
            <a:r>
              <a:rPr lang="en-US" dirty="0" smtClean="0"/>
              <a:t> –PMs &amp; Engineers required </a:t>
            </a:r>
            <a:r>
              <a:rPr lang="en-US" dirty="0"/>
              <a:t>to use Review Matrix and Review Guide for P&amp;S </a:t>
            </a:r>
            <a:r>
              <a:rPr lang="en-US" dirty="0" smtClean="0"/>
              <a:t>reviews for AIP projects at Part 139 airports and AIP projects greater than $2M at GA airports</a:t>
            </a:r>
          </a:p>
          <a:p>
            <a:pPr>
              <a:defRPr/>
            </a:pPr>
            <a:r>
              <a:rPr lang="en-US" u="sng" dirty="0" smtClean="0"/>
              <a:t>Oct 1, 2015</a:t>
            </a:r>
            <a:r>
              <a:rPr lang="en-US" dirty="0" smtClean="0"/>
              <a:t> </a:t>
            </a:r>
            <a:r>
              <a:rPr lang="en-US" dirty="0"/>
              <a:t>– </a:t>
            </a:r>
            <a:r>
              <a:rPr lang="en-US" dirty="0" smtClean="0"/>
              <a:t>PMs &amp; Engineers required </a:t>
            </a:r>
            <a:r>
              <a:rPr lang="en-US" dirty="0"/>
              <a:t>to use Review Matrix and Review Guide for P&amp;S </a:t>
            </a:r>
            <a:r>
              <a:rPr lang="en-US" dirty="0" smtClean="0"/>
              <a:t>reviews on all AIP projects</a:t>
            </a:r>
          </a:p>
          <a:p>
            <a:pPr marL="0" indent="0">
              <a:buFontTx/>
              <a:buNone/>
              <a:defRPr/>
            </a:pPr>
            <a:endParaRPr lang="en-US" dirty="0" smtClean="0"/>
          </a:p>
          <a:p>
            <a:pPr marL="0" indent="0">
              <a:buFontTx/>
              <a:buNone/>
              <a:defRPr/>
            </a:pPr>
            <a:endParaRPr lang="en-US" dirty="0"/>
          </a:p>
        </p:txBody>
      </p:sp>
      <p:sp>
        <p:nvSpPr>
          <p:cNvPr id="15363" name="Title 2"/>
          <p:cNvSpPr>
            <a:spLocks noGrp="1"/>
          </p:cNvSpPr>
          <p:nvPr>
            <p:ph type="title"/>
          </p:nvPr>
        </p:nvSpPr>
        <p:spPr>
          <a:xfrm>
            <a:off x="241300" y="250825"/>
            <a:ext cx="8797925" cy="609600"/>
          </a:xfrm>
        </p:spPr>
        <p:txBody>
          <a:bodyPr/>
          <a:lstStyle/>
          <a:p>
            <a:r>
              <a:rPr lang="en-US" altLang="en-US" b="0" dirty="0" smtClean="0">
                <a:solidFill>
                  <a:srgbClr val="FFFF00"/>
                </a:solidFill>
              </a:rPr>
              <a:t>Implementation Dates</a:t>
            </a:r>
          </a:p>
        </p:txBody>
      </p:sp>
    </p:spTree>
    <p:extLst>
      <p:ext uri="{BB962C8B-B14F-4D97-AF65-F5344CB8AC3E}">
        <p14:creationId xmlns:p14="http://schemas.microsoft.com/office/powerpoint/2010/main" val="147531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66850"/>
            <a:ext cx="8050213" cy="4391025"/>
          </a:xfrm>
        </p:spPr>
        <p:txBody>
          <a:bodyPr/>
          <a:lstStyle/>
          <a:p>
            <a:pPr>
              <a:defRPr/>
            </a:pPr>
            <a:r>
              <a:rPr lang="en-US" dirty="0" smtClean="0"/>
              <a:t>Check conformance to approved scope of work</a:t>
            </a:r>
          </a:p>
          <a:p>
            <a:pPr>
              <a:defRPr/>
            </a:pPr>
            <a:r>
              <a:rPr lang="en-US" dirty="0" smtClean="0"/>
              <a:t>Verify that work meets AIP </a:t>
            </a:r>
            <a:r>
              <a:rPr lang="en-US" dirty="0"/>
              <a:t>eligibility and </a:t>
            </a:r>
            <a:r>
              <a:rPr lang="en-US" dirty="0" smtClean="0"/>
              <a:t>justification</a:t>
            </a:r>
          </a:p>
          <a:p>
            <a:pPr>
              <a:defRPr/>
            </a:pPr>
            <a:r>
              <a:rPr lang="en-US" dirty="0" smtClean="0"/>
              <a:t>Check conformance to FAA design and construction standards</a:t>
            </a:r>
          </a:p>
          <a:p>
            <a:pPr lvl="1">
              <a:defRPr/>
            </a:pPr>
            <a:r>
              <a:rPr lang="en-US" dirty="0" smtClean="0"/>
              <a:t>Looking for deficiencies as well as areas exceeding standards</a:t>
            </a:r>
          </a:p>
          <a:p>
            <a:pPr marL="457200" lvl="1" indent="0">
              <a:buFontTx/>
              <a:buNone/>
              <a:defRPr/>
            </a:pPr>
            <a:endParaRPr lang="en-US" dirty="0"/>
          </a:p>
        </p:txBody>
      </p:sp>
      <p:sp>
        <p:nvSpPr>
          <p:cNvPr id="16387" name="Title 2"/>
          <p:cNvSpPr>
            <a:spLocks noGrp="1"/>
          </p:cNvSpPr>
          <p:nvPr>
            <p:ph type="title"/>
          </p:nvPr>
        </p:nvSpPr>
        <p:spPr/>
        <p:txBody>
          <a:bodyPr/>
          <a:lstStyle/>
          <a:p>
            <a:r>
              <a:rPr lang="en-US" altLang="en-US" b="0" dirty="0" smtClean="0">
                <a:solidFill>
                  <a:srgbClr val="FFFF00"/>
                </a:solidFill>
              </a:rPr>
              <a:t>Objective of P&amp;S Review by FAA</a:t>
            </a:r>
          </a:p>
        </p:txBody>
      </p:sp>
    </p:spTree>
    <p:extLst>
      <p:ext uri="{BB962C8B-B14F-4D97-AF65-F5344CB8AC3E}">
        <p14:creationId xmlns:p14="http://schemas.microsoft.com/office/powerpoint/2010/main" val="3156247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3600" b="1"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3600" b="1" i="0" u="none" strike="noStrike" cap="none" normalizeH="0" baseline="0">
            <a:ln>
              <a:noFill/>
            </a:ln>
            <a:solidFill>
              <a:schemeClr val="bg1"/>
            </a:solidFill>
            <a:effectLst/>
            <a:latin typeface="Arial" pitchFamily="-112"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AA_slide_template_whitecover_whitebackground">
  <a:themeElements>
    <a:clrScheme name="1_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7001"/>
          </a:schemeClr>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3175" cap="flat" cmpd="sng" algn="ctr">
              <a:solidFill>
                <a:schemeClr val="folHlink"/>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7001"/>
          </a:schemeClr>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3175" cap="flat" cmpd="sng" algn="ctr">
              <a:solidFill>
                <a:schemeClr val="folHlink"/>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3600" b="1"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3600" b="1" i="0" u="none" strike="noStrike" cap="none" normalizeH="0" baseline="0">
            <a:ln>
              <a:noFill/>
            </a:ln>
            <a:solidFill>
              <a:schemeClr val="bg1"/>
            </a:solidFill>
            <a:effectLst/>
            <a:latin typeface="Arial" pitchFamily="-112"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48886</TotalTime>
  <Words>2516</Words>
  <Application>Microsoft Office PowerPoint</Application>
  <PresentationFormat>On-screen Show (4:3)</PresentationFormat>
  <Paragraphs>251</Paragraphs>
  <Slides>44</Slides>
  <Notes>10</Notes>
  <HiddenSlides>0</HiddenSlides>
  <MMClips>0</MMClips>
  <ScaleCrop>false</ScaleCrop>
  <HeadingPairs>
    <vt:vector size="4" baseType="variant">
      <vt:variant>
        <vt:lpstr>Theme</vt:lpstr>
      </vt:variant>
      <vt:variant>
        <vt:i4>10</vt:i4>
      </vt:variant>
      <vt:variant>
        <vt:lpstr>Slide Titles</vt:lpstr>
      </vt:variant>
      <vt:variant>
        <vt:i4>44</vt:i4>
      </vt:variant>
    </vt:vector>
  </HeadingPairs>
  <TitlesOfParts>
    <vt:vector size="54" baseType="lpstr">
      <vt:lpstr>1_Custom Design</vt:lpstr>
      <vt:lpstr>Custom Design</vt:lpstr>
      <vt:lpstr>6_Custom Design</vt:lpstr>
      <vt:lpstr>4_Custom Design</vt:lpstr>
      <vt:lpstr>1_FAA_slide_template_whitecover_whitebackground</vt:lpstr>
      <vt:lpstr>FAA_slide_template_whitecover_whitebackground</vt:lpstr>
      <vt:lpstr>3_Custom Design</vt:lpstr>
      <vt:lpstr>7_Custom Design</vt:lpstr>
      <vt:lpstr>8_Custom Design</vt:lpstr>
      <vt:lpstr>2_Custom Design</vt:lpstr>
      <vt:lpstr>  FAA AIRFIELD  LIGHTING STANDARDS UPDATE</vt:lpstr>
      <vt:lpstr>PowerPoint Presentation</vt:lpstr>
      <vt:lpstr>Agenda </vt:lpstr>
      <vt:lpstr>FAA Review of Construction Plans and Specifications for AIP Funded Projects</vt:lpstr>
      <vt:lpstr>PowerPoint Presentation</vt:lpstr>
      <vt:lpstr>Background</vt:lpstr>
      <vt:lpstr>Overview of Implementation Memo</vt:lpstr>
      <vt:lpstr>Implementation Dates</vt:lpstr>
      <vt:lpstr>Objective of P&amp;S Review by FAA</vt:lpstr>
      <vt:lpstr>What the FAA P&amp;S Review is Not</vt:lpstr>
      <vt:lpstr>Determine Level of Review</vt:lpstr>
      <vt:lpstr>PowerPoint Presentation</vt:lpstr>
      <vt:lpstr>PowerPoint Presentation</vt:lpstr>
      <vt:lpstr>P&amp;S- Side Notes </vt:lpstr>
      <vt:lpstr>AC’s &amp; EB’s PUBLISHED  IN FY 2015</vt:lpstr>
      <vt:lpstr>AC 150/5345-44K, Specification for Runway and Taxiway Signs  </vt:lpstr>
      <vt:lpstr>AC 150/5345-44K, Specification for Runway and Taxiway Signs (Cont.) </vt:lpstr>
      <vt:lpstr>AC 150/5345-44K, Specification for Runway and Taxiway Signs (Cont.) </vt:lpstr>
      <vt:lpstr>150/5345-42H DRAFT, Specification for Airport Light Bases, Transformer Housings, Junction Boxes, and Accessories </vt:lpstr>
      <vt:lpstr>150/5345-46E DRAFT, Specification for Runway and Taxiway Light Fixtures </vt:lpstr>
      <vt:lpstr>AC 150/5345-49D DRAFT, Specification L-854, Radio Control Equipment </vt:lpstr>
      <vt:lpstr>ENGINEERING BRIEF No. 93 Guidance for the Assembly and Installation of Temporary Orange Signs During Construction </vt:lpstr>
      <vt:lpstr>Draft AC’s &amp; EB’s for FY 2016</vt:lpstr>
      <vt:lpstr>DRAFT AC 150/5345-43H, Specification For Obstruction Lighting Equipment </vt:lpstr>
      <vt:lpstr>PowerPoint Presentation</vt:lpstr>
      <vt:lpstr>DRAFT AC 150/5345-43H, Specification For Obstruction Lighting Equipment </vt:lpstr>
      <vt:lpstr>Proposed changes to AC 150/5345-43H</vt:lpstr>
      <vt:lpstr>AC 5340-18G Draft, Standards for Airport Sign Systems-Principal Changes</vt:lpstr>
      <vt:lpstr>Current</vt:lpstr>
      <vt:lpstr>PowerPoint Presentation</vt:lpstr>
      <vt:lpstr>Draft AC 5340-18G- New Proposed Signs</vt:lpstr>
      <vt:lpstr>Draft AC 150/5340-30J, Design and Installation Details for Airport Visual Aids </vt:lpstr>
      <vt:lpstr>Wind Cone and L-810 Issue FAA AC 150/5340-30H, Par. 6.7.2.e</vt:lpstr>
      <vt:lpstr>UPDATE Wind Cone and L-810 Issue FAA AC 150/5340-30H, Par. 6.7.2.e</vt:lpstr>
      <vt:lpstr>EB No. 92 Rev. 1, Light Spacing Guidance for New Taxiway Fillet Geometry Per AC 150/5300-13A, Change 1, Airport Design.  </vt:lpstr>
      <vt:lpstr>PowerPoint Presentation</vt:lpstr>
      <vt:lpstr>PowerPoint Presentation</vt:lpstr>
      <vt:lpstr>Draft EB- PAPI</vt:lpstr>
      <vt:lpstr>FAA SSIs</vt:lpstr>
      <vt:lpstr>PowerPoint Presentation</vt:lpstr>
      <vt:lpstr>FAA SSIs</vt:lpstr>
      <vt:lpstr>PowerPoint Presentation</vt:lpstr>
      <vt:lpstr>Q &amp; A</vt:lpstr>
      <vt:lpstr>Thank You!</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JRapol</dc:creator>
  <cp:lastModifiedBy>Thomas Mai</cp:lastModifiedBy>
  <cp:revision>1104</cp:revision>
  <cp:lastPrinted>2015-05-01T17:32:18Z</cp:lastPrinted>
  <dcterms:created xsi:type="dcterms:W3CDTF">2008-10-11T16:41:09Z</dcterms:created>
  <dcterms:modified xsi:type="dcterms:W3CDTF">2015-10-19T17:50:40Z</dcterms:modified>
</cp:coreProperties>
</file>